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theme/theme2.xml" ContentType="application/vnd.openxmlformats-officedocument.theme+xml"/>
  <Override PartName="/ppt/slides/slide2.xml" ContentType="application/vnd.openxmlformats-officedocument.presentationml.slide+xml"/>
  <Override PartName="/docProps/app.xml" ContentType="application/vnd.openxmlformats-officedocument.extended-properties+xml"/>
  <Override PartName="/ppt/slideLayouts/slideLayout5.xml" ContentType="application/vnd.openxmlformats-officedocument.presentationml.slideLayout+xml"/>
  <Override PartName="/ppt/slideLayouts/slideLayout3.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17.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4.xml" ContentType="application/vnd.openxmlformats-officedocument.presentationml.notesSlide+xml"/>
  <Override PartName="/ppt/slideLayouts/slideLayout18.xml" ContentType="application/vnd.openxmlformats-officedocument.presentationml.slideLayout+xml"/>
  <Override PartName="/ppt/notesSlides/notesSlide6.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Layouts/slideLayout14.xml" ContentType="application/vnd.openxmlformats-officedocument.presentationml.slideLayout+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docProps/core.xml" ContentType="application/vnd.openxmlformats-package.core-properties+xml"/>
  <Override PartName="/ppt/slideLayouts/slideLayout16.xml" ContentType="application/vnd.openxmlformats-officedocument.presentationml.slideLayout+xml"/>
  <Override PartName="/ppt/slideLayouts/slideLayout13.xml" ContentType="application/vnd.openxmlformats-officedocument.presentationml.slideLayout+xml"/>
  <Override PartName="/ppt/slides/slide8.xml" ContentType="application/vnd.openxmlformats-officedocument.presentationml.slide+xml"/>
  <Default Extension="bin" ContentType="application/vnd.openxmlformats-officedocument.presentationml.printerSettings"/>
  <Override PartName="/ppt/slideLayouts/slideLayout15.xml" ContentType="application/vnd.openxmlformats-officedocument.presentationml.slideLayout+xml"/>
  <Default Extension="rels" ContentType="application/vnd.openxmlformats-package.relationships+xml"/>
  <Override PartName="/ppt/slides/slide9.xml" ContentType="application/vnd.openxmlformats-officedocument.presentationml.slide+xml"/>
  <Override PartName="/ppt/slideLayouts/slideLayout19.xml" ContentType="application/vnd.openxmlformats-officedocument.presentationml.slideLayout+xml"/>
  <Override PartName="/ppt/slides/slide6.xml" ContentType="application/vnd.openxmlformats-officedocument.presentationml.slide+xml"/>
  <Override PartName="/ppt/slideLayouts/slideLayout12.xml" ContentType="application/vnd.openxmlformats-officedocument.presentationml.slideLayout+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4547" r:id="rId1"/>
  </p:sldMasterIdLst>
  <p:notesMasterIdLst>
    <p:notesMasterId r:id="rId11"/>
  </p:notesMasterIdLst>
  <p:sldIdLst>
    <p:sldId id="256" r:id="rId2"/>
    <p:sldId id="257" r:id="rId3"/>
    <p:sldId id="258" r:id="rId4"/>
    <p:sldId id="259" r:id="rId5"/>
    <p:sldId id="260" r:id="rId6"/>
    <p:sldId id="261" r:id="rId7"/>
    <p:sldId id="263" r:id="rId8"/>
    <p:sldId id="262" r:id="rId9"/>
    <p:sldId id="264" r:id="rId1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showOutlineIcons="0">
    <p:restoredLeft sz="15620"/>
    <p:restoredTop sz="94660"/>
  </p:normalViewPr>
  <p:slideViewPr>
    <p:cSldViewPr>
      <p:cViewPr varScale="1">
        <p:scale>
          <a:sx n="91" d="100"/>
          <a:sy n="91" d="100"/>
        </p:scale>
        <p:origin x="-848"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viewProps" Target="viewProps.xml"/><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tableStyles" Target="tableStyles.xml"/><Relationship Id="rId8" Type="http://schemas.openxmlformats.org/officeDocument/2006/relationships/slide" Target="slides/slide7.xml"/><Relationship Id="rId13" Type="http://schemas.openxmlformats.org/officeDocument/2006/relationships/presProps" Target="presProps.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theme" Target="theme/theme1.xml"/><Relationship Id="rId12" Type="http://schemas.openxmlformats.org/officeDocument/2006/relationships/printerSettings" Target="printerSettings/printerSettings1.bin"/><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C040040F-9735-DF42-9A7D-31ABA4608BBC}" type="datetimeFigureOut">
              <a:rPr lang="en-US" smtClean="0"/>
              <a:pPr/>
              <a:t>9/29/09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6E62586-2DD3-C24C-BB73-EBEF01799C10}"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4" Type="http://schemas.openxmlformats.org/officeDocument/2006/relationships/hyperlink" Target="http://en.wikipedia.org/wiki/Displacement_(psychology)" TargetMode="External"/><Relationship Id="rId1" Type="http://schemas.openxmlformats.org/officeDocument/2006/relationships/notesMaster" Target="../notesMasters/notesMaster1.xml"/><Relationship Id="rId2" Type="http://schemas.openxmlformats.org/officeDocument/2006/relationships/slide" Target="../slides/slide8.xml"/><Relationship Id="rId3" Type="http://schemas.openxmlformats.org/officeDocument/2006/relationships/hyperlink" Target="http://en.wikipedia.org/wiki/Dream" TargetMode="External"/><Relationship Id="rId5" Type="http://schemas.openxmlformats.org/officeDocument/2006/relationships/hyperlink" Target="http://en.wikipedia.org/wiki/Symbolism" TargetMode="Externa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86E62586-2DD3-C24C-BB73-EBEF01799C10}" type="slidenum">
              <a:rPr lang="en-US" smtClean="0"/>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Id</a:t>
            </a:r>
            <a:r>
              <a:rPr lang="en-US" baseline="0" dirty="0" smtClean="0"/>
              <a:t> –</a:t>
            </a:r>
            <a:r>
              <a:rPr lang="en-US" dirty="0" smtClean="0"/>
              <a:t> instinctual pleasure</a:t>
            </a:r>
            <a:r>
              <a:rPr lang="en-US" baseline="0" dirty="0" smtClean="0"/>
              <a:t> seeking part of the mind - wild child</a:t>
            </a:r>
          </a:p>
          <a:p>
            <a:r>
              <a:rPr lang="en-US" baseline="0" dirty="0" smtClean="0"/>
              <a:t>Superego – part of the mind that represses who suppress their ids – always well-behaved, goody-two-shoes, to the extreme, </a:t>
            </a:r>
            <a:r>
              <a:rPr lang="en-US" baseline="0" dirty="0" err="1" smtClean="0"/>
              <a:t>ocd</a:t>
            </a:r>
            <a:endParaRPr lang="en-US" baseline="0" dirty="0" smtClean="0"/>
          </a:p>
          <a:p>
            <a:r>
              <a:rPr lang="en-US" baseline="0" dirty="0" smtClean="0"/>
              <a:t>Ego – part of the mind that controls, but doesn’t repress the ids, releasing them in a healthy way - balanced</a:t>
            </a:r>
          </a:p>
          <a:p>
            <a:endParaRPr lang="en-US" baseline="0" dirty="0" smtClean="0"/>
          </a:p>
          <a:p>
            <a:endParaRPr lang="en-US" dirty="0"/>
          </a:p>
        </p:txBody>
      </p:sp>
      <p:sp>
        <p:nvSpPr>
          <p:cNvPr id="4" name="Slide Number Placeholder 3"/>
          <p:cNvSpPr>
            <a:spLocks noGrp="1"/>
          </p:cNvSpPr>
          <p:nvPr>
            <p:ph type="sldNum" sz="quarter" idx="10"/>
          </p:nvPr>
        </p:nvSpPr>
        <p:spPr/>
        <p:txBody>
          <a:bodyPr/>
          <a:lstStyle/>
          <a:p>
            <a:fld id="{86E62586-2DD3-C24C-BB73-EBEF01799C10}"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3</a:t>
            </a:r>
            <a:r>
              <a:rPr lang="en-US" baseline="30000" dirty="0" smtClean="0"/>
              <a:t>rd</a:t>
            </a:r>
            <a:r>
              <a:rPr lang="en-US" dirty="0" smtClean="0"/>
              <a:t> bullet: Certain symbols – may be referencing to sex, but because</a:t>
            </a:r>
            <a:r>
              <a:rPr lang="en-US" baseline="0" dirty="0" smtClean="0"/>
              <a:t> of the time period could’ve been repressed or not accepted </a:t>
            </a:r>
          </a:p>
        </p:txBody>
      </p:sp>
      <p:sp>
        <p:nvSpPr>
          <p:cNvPr id="4" name="Slide Number Placeholder 3"/>
          <p:cNvSpPr>
            <a:spLocks noGrp="1"/>
          </p:cNvSpPr>
          <p:nvPr>
            <p:ph type="sldNum" sz="quarter" idx="10"/>
          </p:nvPr>
        </p:nvSpPr>
        <p:spPr/>
        <p:txBody>
          <a:bodyPr/>
          <a:lstStyle/>
          <a:p>
            <a:fld id="{86E62586-2DD3-C24C-BB73-EBEF01799C10}"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228600" indent="-228600">
              <a:buAutoNum type="arabicParenR"/>
            </a:pPr>
            <a:r>
              <a:rPr lang="en-US" sz="1200" dirty="0" smtClean="0"/>
              <a:t>) is the story of a boy whose amorous mother directly and indirectly drowns her son’s love life as a result of their love for each other. </a:t>
            </a:r>
          </a:p>
          <a:p>
            <a:pPr marL="228600" indent="-228600">
              <a:buAutoNum type="arabicParenR"/>
            </a:pPr>
            <a:r>
              <a:rPr lang="en-US" sz="1200" dirty="0" smtClean="0"/>
              <a:t>) is the account of Oedipus, a man who marries his mother </a:t>
            </a:r>
            <a:r>
              <a:rPr lang="en-US" sz="1200" dirty="0" err="1" smtClean="0"/>
              <a:t>Jocasta</a:t>
            </a:r>
            <a:r>
              <a:rPr lang="en-US" sz="1200" dirty="0" smtClean="0"/>
              <a:t> as a result of killing his father. Freud’s Oedipus Complex was named so in tribute to Oedipus Rex.</a:t>
            </a:r>
          </a:p>
          <a:p>
            <a:pPr marL="228600" indent="-228600">
              <a:buAutoNum type="arabicParenR"/>
            </a:pPr>
            <a:r>
              <a:rPr lang="en-US" sz="1200" dirty="0" smtClean="0"/>
              <a:t>details Hamlet’s struggle to decide whether or not he can exact revenge for his father’s murder, a result of Hamlet’s previous wish to kill his father himself.</a:t>
            </a:r>
            <a:endParaRPr lang="en-US" dirty="0"/>
          </a:p>
        </p:txBody>
      </p:sp>
      <p:sp>
        <p:nvSpPr>
          <p:cNvPr id="4" name="Slide Number Placeholder 3"/>
          <p:cNvSpPr>
            <a:spLocks noGrp="1"/>
          </p:cNvSpPr>
          <p:nvPr>
            <p:ph type="sldNum" sz="quarter" idx="10"/>
          </p:nvPr>
        </p:nvSpPr>
        <p:spPr/>
        <p:txBody>
          <a:bodyPr/>
          <a:lstStyle/>
          <a:p>
            <a:fld id="{86E62586-2DD3-C24C-BB73-EBEF01799C10}" type="slidenum">
              <a:rPr lang="en-US" smtClean="0"/>
              <a:pPr/>
              <a:t>6</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North by Northwest</a:t>
            </a:r>
            <a:r>
              <a:rPr lang="en-US" baseline="0" dirty="0" smtClean="0"/>
              <a:t> – train going into a tunnel</a:t>
            </a:r>
          </a:p>
          <a:p>
            <a:r>
              <a:rPr lang="en-US" baseline="0" dirty="0" smtClean="0"/>
              <a:t>Seinfeld – used euphemisms instead of using the word sex</a:t>
            </a:r>
            <a:endParaRPr lang="en-US" dirty="0"/>
          </a:p>
        </p:txBody>
      </p:sp>
      <p:sp>
        <p:nvSpPr>
          <p:cNvPr id="4" name="Slide Number Placeholder 3"/>
          <p:cNvSpPr>
            <a:spLocks noGrp="1"/>
          </p:cNvSpPr>
          <p:nvPr>
            <p:ph type="sldNum" sz="quarter" idx="10"/>
          </p:nvPr>
        </p:nvSpPr>
        <p:spPr/>
        <p:txBody>
          <a:bodyPr/>
          <a:lstStyle/>
          <a:p>
            <a:fld id="{86E62586-2DD3-C24C-BB73-EBEF01799C10}" type="slidenum">
              <a:rPr lang="en-US" smtClean="0"/>
              <a:pPr/>
              <a:t>7</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 </a:t>
            </a:r>
            <a:r>
              <a:rPr lang="en-US" dirty="0" smtClean="0"/>
              <a:t>You need to be able to understand psychological terms and ideas in order to apply the information to case studies.</a:t>
            </a:r>
          </a:p>
          <a:p>
            <a:r>
              <a:rPr lang="en-US" dirty="0" smtClean="0"/>
              <a:t>By understanding what each of these terms are, you can decide which is affecting the characters actions. For example, the id comes into play a humans instincts need to be met, like when a baby cries for food. </a:t>
            </a:r>
          </a:p>
          <a:p>
            <a:r>
              <a:rPr lang="en-US" dirty="0" smtClean="0"/>
              <a:t>You can decide which part of the subconscious mind was impacting the decisions and actions of the historical figures.</a:t>
            </a:r>
          </a:p>
          <a:p>
            <a:r>
              <a:rPr lang="en-US" dirty="0" smtClean="0"/>
              <a:t>Oedipus complex is a boy fixating on his mother and competing with his father for maternal attention. This information can be applied when figuring out if it is impacting the characters actions.</a:t>
            </a:r>
          </a:p>
          <a:p>
            <a:r>
              <a:rPr lang="en-US" dirty="0" smtClean="0"/>
              <a:t>You can decide if the newspaper is trying to appeal to a certain part of the subconscious or the readers underlying sexual thoughts.</a:t>
            </a:r>
          </a:p>
          <a:p>
            <a:r>
              <a:rPr lang="en-US" dirty="0" smtClean="0"/>
              <a:t>When looking at photography and stuff there might be subliminal sexual messages.</a:t>
            </a:r>
            <a:endParaRPr lang="en-US" sz="1200" kern="1200" dirty="0" smtClean="0">
              <a:solidFill>
                <a:schemeClr val="tx1"/>
              </a:solidFill>
              <a:latin typeface="+mn-lt"/>
              <a:ea typeface="+mn-ea"/>
              <a:cs typeface="+mn-cs"/>
            </a:endParaRPr>
          </a:p>
          <a:p>
            <a:pPr marL="0" marR="0" indent="0" algn="l" defTabSz="4572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latin typeface="+mn-lt"/>
                <a:ea typeface="+mn-ea"/>
                <a:cs typeface="+mn-cs"/>
              </a:rPr>
              <a:t>- It is a literary approach where critics see the text as if it were a kind of </a:t>
            </a:r>
            <a:r>
              <a:rPr lang="en-US" sz="1200" u="sng" kern="1200" dirty="0" smtClean="0">
                <a:solidFill>
                  <a:schemeClr val="tx1"/>
                </a:solidFill>
                <a:latin typeface="+mn-lt"/>
                <a:ea typeface="+mn-ea"/>
                <a:cs typeface="+mn-cs"/>
                <a:hlinkClick r:id="rId3" tooltip="Dream"/>
              </a:rPr>
              <a:t>dream</a:t>
            </a:r>
            <a:r>
              <a:rPr lang="en-US" sz="1200" kern="1200" dirty="0" smtClean="0">
                <a:solidFill>
                  <a:schemeClr val="tx1"/>
                </a:solidFill>
                <a:latin typeface="+mn-lt"/>
                <a:ea typeface="+mn-ea"/>
                <a:cs typeface="+mn-cs"/>
              </a:rPr>
              <a:t>. This means that the text represses its real (or latent) content behind obvious (manifest) content. The process of changing from latent to manifest content is known as the dream work, and involves operations of concentration and </a:t>
            </a:r>
            <a:r>
              <a:rPr lang="en-US" sz="1200" u="sng" kern="1200" dirty="0" smtClean="0">
                <a:solidFill>
                  <a:schemeClr val="tx1"/>
                </a:solidFill>
                <a:latin typeface="+mn-lt"/>
                <a:ea typeface="+mn-ea"/>
                <a:cs typeface="+mn-cs"/>
                <a:hlinkClick r:id="rId4" tooltip="Displacement (psychology)"/>
              </a:rPr>
              <a:t>displacement</a:t>
            </a:r>
            <a:r>
              <a:rPr lang="en-US" sz="1200" kern="1200" dirty="0" smtClean="0">
                <a:solidFill>
                  <a:schemeClr val="tx1"/>
                </a:solidFill>
                <a:latin typeface="+mn-lt"/>
                <a:ea typeface="+mn-ea"/>
                <a:cs typeface="+mn-cs"/>
              </a:rPr>
              <a:t>. The critic analyzes the language and </a:t>
            </a:r>
            <a:r>
              <a:rPr lang="en-US" sz="1200" u="sng" kern="1200" dirty="0" smtClean="0">
                <a:solidFill>
                  <a:schemeClr val="tx1"/>
                </a:solidFill>
                <a:latin typeface="+mn-lt"/>
                <a:ea typeface="+mn-ea"/>
                <a:cs typeface="+mn-cs"/>
                <a:hlinkClick r:id="rId5" tooltip="Symbolism"/>
              </a:rPr>
              <a:t>symbolism</a:t>
            </a:r>
            <a:r>
              <a:rPr lang="en-US" sz="1200" kern="1200" dirty="0" smtClean="0">
                <a:solidFill>
                  <a:schemeClr val="tx1"/>
                </a:solidFill>
                <a:latin typeface="+mn-lt"/>
                <a:ea typeface="+mn-ea"/>
                <a:cs typeface="+mn-cs"/>
              </a:rPr>
              <a:t> of a text to reverse the process of the dream work and arrive at the underlying latent thoughts.</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People can use Freudian literary criticism because they can mask what they’re really trying to say with other  devices like symbolism and metaphors. By putting a hidden meaning within their words </a:t>
            </a:r>
          </a:p>
          <a:p>
            <a:pPr marL="0" marR="0" indent="0" algn="l" defTabSz="4572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a:p>
            <a:endParaRPr lang="en-US" dirty="0"/>
          </a:p>
        </p:txBody>
      </p:sp>
      <p:sp>
        <p:nvSpPr>
          <p:cNvPr id="4" name="Slide Number Placeholder 3"/>
          <p:cNvSpPr>
            <a:spLocks noGrp="1"/>
          </p:cNvSpPr>
          <p:nvPr>
            <p:ph type="sldNum" sz="quarter" idx="10"/>
          </p:nvPr>
        </p:nvSpPr>
        <p:spPr/>
        <p:txBody>
          <a:bodyPr/>
          <a:lstStyle/>
          <a:p>
            <a:fld id="{86E62586-2DD3-C24C-BB73-EBEF01799C10}"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bg>
      <p:bgRef idx="1003">
        <a:schemeClr val="bg2"/>
      </p:bgRef>
    </p:bg>
    <p:spTree>
      <p:nvGrpSpPr>
        <p:cNvPr id="1" name=""/>
        <p:cNvGrpSpPr/>
        <p:nvPr/>
      </p:nvGrpSpPr>
      <p:grpSpPr>
        <a:xfrm>
          <a:off x="0" y="0"/>
          <a:ext cx="0" cy="0"/>
          <a:chOff x="0" y="0"/>
          <a:chExt cx="0" cy="0"/>
        </a:xfrm>
      </p:grpSpPr>
      <p:sp>
        <p:nvSpPr>
          <p:cNvPr id="2" name="Title 1"/>
          <p:cNvSpPr>
            <a:spLocks noGrp="1"/>
          </p:cNvSpPr>
          <p:nvPr>
            <p:ph type="ctrTitle"/>
          </p:nvPr>
        </p:nvSpPr>
        <p:spPr>
          <a:xfrm>
            <a:off x="2209800" y="3124200"/>
            <a:ext cx="6477000" cy="1914144"/>
          </a:xfrm>
        </p:spPr>
        <p:txBody>
          <a:bodyPr vert="horz" lIns="45720" tIns="0" rIns="45720" bIns="0" rtlCol="0" anchor="b" anchorCtr="0">
            <a:noAutofit/>
          </a:bodyPr>
          <a:lstStyle>
            <a:lvl1pPr algn="l" defTabSz="914400" rtl="0" eaLnBrk="1" latinLnBrk="0" hangingPunct="1">
              <a:lnSpc>
                <a:spcPts val="5000"/>
              </a:lnSpc>
              <a:spcBef>
                <a:spcPct val="0"/>
              </a:spcBef>
              <a:buNone/>
              <a:defRPr sz="4600" kern="1200">
                <a:solidFill>
                  <a:schemeClr val="tx1"/>
                </a:solidFill>
                <a:latin typeface="+mj-lt"/>
                <a:ea typeface="+mj-ea"/>
                <a:cs typeface="+mj-cs"/>
              </a:defRPr>
            </a:lvl1pPr>
          </a:lstStyle>
          <a:p>
            <a:r>
              <a:rPr lang="en-US" smtClean="0"/>
              <a:t>Click to edit Master title style</a:t>
            </a:r>
            <a:endParaRPr/>
          </a:p>
        </p:txBody>
      </p:sp>
      <p:sp>
        <p:nvSpPr>
          <p:cNvPr id="3" name="Subtitle 2"/>
          <p:cNvSpPr>
            <a:spLocks noGrp="1"/>
          </p:cNvSpPr>
          <p:nvPr>
            <p:ph type="subTitle" idx="1"/>
          </p:nvPr>
        </p:nvSpPr>
        <p:spPr>
          <a:xfrm>
            <a:off x="2209800" y="5056632"/>
            <a:ext cx="6477000" cy="1174088"/>
          </a:xfrm>
        </p:spPr>
        <p:txBody>
          <a:bodyPr vert="horz" lIns="91440" tIns="0" rIns="45720" bIns="0" rtlCol="0">
            <a:normAutofit/>
          </a:bodyPr>
          <a:lstStyle>
            <a:lvl1pPr marL="0" indent="0" algn="l" defTabSz="914400" rtl="0" eaLnBrk="1" latinLnBrk="0" hangingPunct="1">
              <a:lnSpc>
                <a:spcPts val="2600"/>
              </a:lnSpc>
              <a:spcBef>
                <a:spcPts val="0"/>
              </a:spcBef>
              <a:buSzPct val="90000"/>
              <a:buFontTx/>
              <a:buNone/>
              <a:defRPr sz="2200" kern="1200">
                <a:solidFill>
                  <a:schemeClr val="tx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300216"/>
            <a:ext cx="19842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fld id="{54AB02A5-4FE5-49D9-9E24-09F23B90C450}" type="datetimeFigureOut">
              <a:rPr lang="en-US" smtClean="0"/>
              <a:pPr/>
              <a:t>9/29/09</a:t>
            </a:fld>
            <a:endParaRPr lang="en-US"/>
          </a:p>
        </p:txBody>
      </p:sp>
      <p:sp>
        <p:nvSpPr>
          <p:cNvPr id="5" name="Footer Placeholder 4"/>
          <p:cNvSpPr>
            <a:spLocks noGrp="1"/>
          </p:cNvSpPr>
          <p:nvPr>
            <p:ph type="ftr" sz="quarter" idx="11"/>
          </p:nvPr>
        </p:nvSpPr>
        <p:spPr>
          <a:xfrm>
            <a:off x="3959352" y="6300216"/>
            <a:ext cx="3813048" cy="274320"/>
          </a:xfrm>
        </p:spPr>
        <p:txBody>
          <a:bodyPr vert="horz" lIns="91440" tIns="45720" rIns="91440" bIns="45720" rtlCol="0" anchor="ctr"/>
          <a:lstStyle>
            <a:lvl1pPr marL="0" algn="l" defTabSz="914400" rtl="0" eaLnBrk="1" latinLnBrk="0" hangingPunct="1">
              <a:defRPr sz="1100" kern="1200">
                <a:solidFill>
                  <a:schemeClr val="tx1"/>
                </a:solidFill>
                <a:latin typeface="Rockwell" pitchFamily="18" charset="0"/>
                <a:ea typeface="+mn-ea"/>
                <a:cs typeface="+mn-cs"/>
              </a:defRPr>
            </a:lvl1pPr>
          </a:lstStyle>
          <a:p>
            <a:endParaRPr kumimoji="0" lang="en-US"/>
          </a:p>
        </p:txBody>
      </p:sp>
      <p:sp>
        <p:nvSpPr>
          <p:cNvPr id="6" name="Slide Number Placeholder 5"/>
          <p:cNvSpPr>
            <a:spLocks noGrp="1"/>
          </p:cNvSpPr>
          <p:nvPr>
            <p:ph type="sldNum" sz="quarter" idx="12"/>
          </p:nvPr>
        </p:nvSpPr>
        <p:spPr>
          <a:xfrm>
            <a:off x="8275320" y="6300216"/>
            <a:ext cx="685800" cy="274320"/>
          </a:xfrm>
        </p:spPr>
        <p:txBody>
          <a:bodyPr vert="horz" lIns="91440" tIns="45720" rIns="91440" bIns="45720" rtlCol="0" anchor="ctr"/>
          <a:lstStyle>
            <a:lvl1pPr marL="0" algn="r" defTabSz="914400" rtl="0" eaLnBrk="1" latinLnBrk="0" hangingPunct="1">
              <a:defRPr sz="1100" kern="1200">
                <a:solidFill>
                  <a:schemeClr val="tx1"/>
                </a:solidFill>
                <a:latin typeface="Rockwell" pitchFamily="18" charset="0"/>
                <a:ea typeface="+mn-ea"/>
                <a:cs typeface="+mn-cs"/>
              </a:defRPr>
            </a:lvl1pPr>
          </a:lstStyle>
          <a:p>
            <a:fld id="{91AF2B4D-6B12-4EDF-87BB-2B55CECB6611}"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3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0"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4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
        <p:nvSpPr>
          <p:cNvPr id="8" name="Content Placeholder 2"/>
          <p:cNvSpPr>
            <a:spLocks noGrp="1"/>
          </p:cNvSpPr>
          <p:nvPr>
            <p:ph sz="half" idx="13"/>
          </p:nvPr>
        </p:nvSpPr>
        <p:spPr>
          <a:xfrm>
            <a:off x="914400"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1" name="Content Placeholder 2"/>
          <p:cNvSpPr>
            <a:spLocks noGrp="1"/>
          </p:cNvSpPr>
          <p:nvPr>
            <p:ph sz="half" idx="14"/>
          </p:nvPr>
        </p:nvSpPr>
        <p:spPr>
          <a:xfrm>
            <a:off x="4645152" y="1735138"/>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12" name="Content Placeholder 2"/>
          <p:cNvSpPr>
            <a:spLocks noGrp="1"/>
          </p:cNvSpPr>
          <p:nvPr>
            <p:ph sz="half" idx="15"/>
          </p:nvPr>
        </p:nvSpPr>
        <p:spPr>
          <a:xfrm>
            <a:off x="4645152" y="3870960"/>
            <a:ext cx="356616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Date Placeholder 2"/>
          <p:cNvSpPr>
            <a:spLocks noGrp="1"/>
          </p:cNvSpPr>
          <p:nvPr>
            <p:ph type="dt" sz="half" idx="10"/>
          </p:nvPr>
        </p:nvSpPr>
        <p:spPr/>
        <p:txBody>
          <a:bodyPr/>
          <a:lstStyle/>
          <a:p>
            <a:fld id="{BDFD4288-4B8D-4E0B-A8AA-927A6ADCAA92}" type="datetimeFigureOut">
              <a:rPr lang="en-US" smtClean="0"/>
              <a:pPr/>
              <a:t>9/29/09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FD4288-4B8D-4E0B-A8AA-927A6ADCAA92}" type="datetimeFigureOut">
              <a:rPr lang="en-US" smtClean="0"/>
              <a:pPr/>
              <a:t>9/29/09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690048"/>
            <a:ext cx="3563938" cy="1162050"/>
          </a:xfrm>
        </p:spPr>
        <p:txBody>
          <a:bodyPr tIns="0" bIns="0" anchor="b"/>
          <a:lstStyle>
            <a:lvl1pPr algn="l">
              <a:lnSpc>
                <a:spcPts val="4600"/>
              </a:lnSpc>
              <a:defRPr sz="4200" b="1"/>
            </a:lvl1pPr>
          </a:lstStyle>
          <a:p>
            <a:r>
              <a:rPr lang="en-US" smtClean="0"/>
              <a:t>Click to edit Master title style</a:t>
            </a:r>
            <a:endParaRPr/>
          </a:p>
        </p:txBody>
      </p:sp>
      <p:sp>
        <p:nvSpPr>
          <p:cNvPr id="3" name="Content Placeholder 2"/>
          <p:cNvSpPr>
            <a:spLocks noGrp="1"/>
          </p:cNvSpPr>
          <p:nvPr>
            <p:ph idx="1"/>
          </p:nvPr>
        </p:nvSpPr>
        <p:spPr>
          <a:xfrm>
            <a:off x="4667250" y="368490"/>
            <a:ext cx="3566160" cy="5627498"/>
          </a:xfrm>
        </p:spPr>
        <p:txBody>
          <a:bodyPr/>
          <a:lstStyle>
            <a:lvl1pPr>
              <a:defRPr sz="2200"/>
            </a:lvl1pPr>
            <a:lvl2pPr>
              <a:defRPr sz="2000"/>
            </a:lvl2pPr>
            <a:lvl3pPr>
              <a:defRPr sz="1800"/>
            </a:lvl3pPr>
            <a:lvl4pPr>
              <a:defRPr sz="1800"/>
            </a:lvl4pPr>
            <a:lvl5pPr>
              <a:defRPr sz="18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Text Placeholder 3"/>
          <p:cNvSpPr>
            <a:spLocks noGrp="1"/>
          </p:cNvSpPr>
          <p:nvPr>
            <p:ph type="body" sz="half" idx="2"/>
          </p:nvPr>
        </p:nvSpPr>
        <p:spPr>
          <a:xfrm>
            <a:off x="914398" y="2866030"/>
            <a:ext cx="3563938"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42AED99-7FB4-404E-8A97-64753DCE42EC}" type="slidenum">
              <a:rPr kumimoji="0" lang="en-US" smtClean="0"/>
              <a:pPr/>
              <a:t>‹#›</a:t>
            </a:fld>
            <a:endParaRPr kumimoji="0" lang="en-US"/>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5017546"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7544"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grpSp>
        <p:nvGrpSpPr>
          <p:cNvPr id="3" name="Group 7"/>
          <p:cNvGrpSpPr/>
          <p:nvPr/>
        </p:nvGrpSpPr>
        <p:grpSpPr>
          <a:xfrm rot="21421631">
            <a:off x="629028" y="505650"/>
            <a:ext cx="3850925" cy="5516274"/>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4"/>
          </p:nvPr>
        </p:nvSpPr>
        <p:spPr>
          <a:xfrm rot="21421631">
            <a:off x="808793" y="667560"/>
            <a:ext cx="3468664" cy="5124723"/>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with Caption">
    <p:spTree>
      <p:nvGrpSpPr>
        <p:cNvPr id="1" name=""/>
        <p:cNvGrpSpPr/>
        <p:nvPr/>
      </p:nvGrpSpPr>
      <p:grpSpPr>
        <a:xfrm>
          <a:off x="0" y="0"/>
          <a:ext cx="0" cy="0"/>
          <a:chOff x="0" y="0"/>
          <a:chExt cx="0" cy="0"/>
        </a:xfrm>
      </p:grpSpPr>
      <p:grpSp>
        <p:nvGrpSpPr>
          <p:cNvPr id="3" name="Group 13"/>
          <p:cNvGrpSpPr/>
          <p:nvPr/>
        </p:nvGrpSpPr>
        <p:grpSpPr>
          <a:xfrm rot="21214351">
            <a:off x="313409" y="3520798"/>
            <a:ext cx="4088024" cy="302602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6"/>
          </p:nvPr>
        </p:nvSpPr>
        <p:spPr>
          <a:xfrm rot="21214351">
            <a:off x="491057" y="3682579"/>
            <a:ext cx="3704109" cy="2697083"/>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232774">
            <a:off x="169481" y="241256"/>
            <a:ext cx="4088024" cy="3026020"/>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5"/>
          </p:nvPr>
        </p:nvSpPr>
        <p:spPr>
          <a:xfrm rot="232774">
            <a:off x="347129" y="403037"/>
            <a:ext cx="3704109" cy="2697083"/>
          </a:xfrm>
          <a:solidFill>
            <a:schemeClr val="bg1">
              <a:lumMod val="85000"/>
            </a:schemeClr>
          </a:solidFill>
        </p:spPr>
        <p:txBody>
          <a:bodyPr/>
          <a:lstStyle>
            <a:lvl1pPr>
              <a:buNone/>
              <a:defRPr/>
            </a:lvl1pPr>
          </a:lstStyle>
          <a:p>
            <a:r>
              <a:rPr lang="en-US" smtClean="0"/>
              <a:t>Click icon to add picture</a:t>
            </a:r>
            <a:endParaRPr/>
          </a:p>
        </p:txBody>
      </p:sp>
      <p:sp>
        <p:nvSpPr>
          <p:cNvPr id="2" name="Title 1"/>
          <p:cNvSpPr>
            <a:spLocks noGrp="1"/>
          </p:cNvSpPr>
          <p:nvPr>
            <p:ph type="title"/>
          </p:nvPr>
        </p:nvSpPr>
        <p:spPr>
          <a:xfrm>
            <a:off x="5013434" y="1524000"/>
            <a:ext cx="3566160" cy="1162050"/>
          </a:xfrm>
        </p:spPr>
        <p:txBody>
          <a:bodyPr tIns="0" bIns="0" anchor="b"/>
          <a:lstStyle>
            <a:lvl1pPr algn="l">
              <a:lnSpc>
                <a:spcPts val="4600"/>
              </a:lnSpc>
              <a:defRPr sz="4200" b="1"/>
            </a:lvl1pPr>
          </a:lstStyle>
          <a:p>
            <a:r>
              <a:rPr lang="en-US" smtClean="0"/>
              <a:t>Click to edit Master title style</a:t>
            </a:r>
            <a:endParaRPr/>
          </a:p>
        </p:txBody>
      </p:sp>
      <p:sp>
        <p:nvSpPr>
          <p:cNvPr id="4" name="Text Placeholder 3"/>
          <p:cNvSpPr>
            <a:spLocks noGrp="1"/>
          </p:cNvSpPr>
          <p:nvPr>
            <p:ph type="body" sz="half" idx="2"/>
          </p:nvPr>
        </p:nvSpPr>
        <p:spPr>
          <a:xfrm>
            <a:off x="5013432" y="2699982"/>
            <a:ext cx="3566160" cy="2163171"/>
          </a:xfrm>
        </p:spPr>
        <p:txBody>
          <a:bodyPr/>
          <a:lstStyle>
            <a:lvl1pPr marL="0" indent="0">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Picture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8"/>
          <p:cNvGrpSpPr/>
          <p:nvPr/>
        </p:nvGrpSpPr>
        <p:grpSpPr>
          <a:xfrm rot="232774">
            <a:off x="2059282" y="379100"/>
            <a:ext cx="5031327" cy="3443312"/>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4" name="Text Placeholder 3"/>
          <p:cNvSpPr>
            <a:spLocks noGrp="1"/>
          </p:cNvSpPr>
          <p:nvPr>
            <p:ph type="body" sz="half" idx="2"/>
          </p:nvPr>
        </p:nvSpPr>
        <p:spPr>
          <a:xfrm>
            <a:off x="914400" y="4928736"/>
            <a:ext cx="7315200" cy="98797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
        <p:nvSpPr>
          <p:cNvPr id="12" name="Picture Placeholder 9"/>
          <p:cNvSpPr>
            <a:spLocks noGrp="1"/>
          </p:cNvSpPr>
          <p:nvPr>
            <p:ph type="pic" sz="quarter" idx="15"/>
          </p:nvPr>
        </p:nvSpPr>
        <p:spPr>
          <a:xfrm rot="232774">
            <a:off x="2248157" y="564564"/>
            <a:ext cx="4653577" cy="3072384"/>
          </a:xfrm>
          <a:solidFill>
            <a:schemeClr val="bg1">
              <a:lumMod val="85000"/>
            </a:schemeClr>
          </a:solidFill>
        </p:spPr>
        <p:txBody>
          <a:bodyPr/>
          <a:lstStyle>
            <a:lvl1pPr>
              <a:buNone/>
              <a:defRPr/>
            </a:lvl1pPr>
          </a:lstStyle>
          <a:p>
            <a:r>
              <a:rPr lang="en-US" smtClean="0"/>
              <a:t>Click icon to add picture</a:t>
            </a:r>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Pictures above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3762374"/>
            <a:ext cx="7315200" cy="1162050"/>
          </a:xfrm>
        </p:spPr>
        <p:txBody>
          <a:bodyPr tIns="0" bIns="0" anchor="b"/>
          <a:lstStyle>
            <a:lvl1pPr algn="l">
              <a:lnSpc>
                <a:spcPts val="4600"/>
              </a:lnSpc>
              <a:defRPr sz="3600" b="1"/>
            </a:lvl1pPr>
          </a:lstStyle>
          <a:p>
            <a:r>
              <a:rPr lang="en-US" smtClean="0"/>
              <a:t>Click to edit Master title style</a:t>
            </a:r>
            <a:endParaRPr/>
          </a:p>
        </p:txBody>
      </p:sp>
      <p:grpSp>
        <p:nvGrpSpPr>
          <p:cNvPr id="3" name="Group 13"/>
          <p:cNvGrpSpPr/>
          <p:nvPr/>
        </p:nvGrpSpPr>
        <p:grpSpPr>
          <a:xfrm rot="21420000">
            <a:off x="113687" y="116368"/>
            <a:ext cx="3969060" cy="3705360"/>
            <a:chOff x="1524000" y="381000"/>
            <a:chExt cx="3657600" cy="4737978"/>
          </a:xfrm>
        </p:grpSpPr>
        <p:sp>
          <p:nvSpPr>
            <p:cNvPr id="15" name="Rectangle 14"/>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6" name="Rectangle 15"/>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7" name="Picture Placeholder 9"/>
          <p:cNvSpPr>
            <a:spLocks noGrp="1"/>
          </p:cNvSpPr>
          <p:nvPr>
            <p:ph type="pic" sz="quarter" idx="17"/>
          </p:nvPr>
        </p:nvSpPr>
        <p:spPr>
          <a:xfrm rot="21420000">
            <a:off x="299151" y="304998"/>
            <a:ext cx="3598455" cy="3334235"/>
          </a:xfrm>
          <a:solidFill>
            <a:schemeClr val="bg1">
              <a:lumMod val="85000"/>
            </a:schemeClr>
          </a:solidFill>
        </p:spPr>
        <p:txBody>
          <a:bodyPr/>
          <a:lstStyle>
            <a:lvl1pPr>
              <a:buNone/>
              <a:defRPr/>
            </a:lvl1pPr>
          </a:lstStyle>
          <a:p>
            <a:r>
              <a:rPr lang="en-US" smtClean="0"/>
              <a:t>Click icon to add picture</a:t>
            </a:r>
            <a:endParaRPr/>
          </a:p>
        </p:txBody>
      </p:sp>
      <p:grpSp>
        <p:nvGrpSpPr>
          <p:cNvPr id="8" name="Group 9"/>
          <p:cNvGrpSpPr/>
          <p:nvPr/>
        </p:nvGrpSpPr>
        <p:grpSpPr>
          <a:xfrm rot="360000">
            <a:off x="4165479" y="323141"/>
            <a:ext cx="4792693" cy="3443312"/>
            <a:chOff x="1524000" y="381000"/>
            <a:chExt cx="3657600" cy="4737978"/>
          </a:xfrm>
        </p:grpSpPr>
        <p:sp>
          <p:nvSpPr>
            <p:cNvPr id="11" name="Rectangle 10"/>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Picture Placeholder 9"/>
          <p:cNvSpPr>
            <a:spLocks noGrp="1"/>
          </p:cNvSpPr>
          <p:nvPr>
            <p:ph type="pic" sz="quarter" idx="16"/>
          </p:nvPr>
        </p:nvSpPr>
        <p:spPr>
          <a:xfrm rot="360000">
            <a:off x="4336486" y="507668"/>
            <a:ext cx="4432860" cy="307238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914400" y="4926106"/>
            <a:ext cx="7315200" cy="990600"/>
          </a:xfrm>
        </p:spPr>
        <p:txBody>
          <a:bodyPr/>
          <a:lstStyle>
            <a:lvl1pPr marL="0" indent="0">
              <a:spcBef>
                <a:spcPct val="0"/>
              </a:spcBef>
              <a:buNone/>
              <a:defRPr sz="20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FD4288-4B8D-4E0B-A8AA-927A6ADCAA92}" type="datetimeFigureOut">
              <a:rPr lang="en-US" smtClean="0"/>
              <a:pPr/>
              <a:t>9/29/09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FD4288-4B8D-4E0B-A8AA-927A6ADCAA92}" type="datetimeFigureOut">
              <a:rPr lang="en-US" smtClean="0"/>
              <a:pPr/>
              <a:t>9/29/09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551682" y="450851"/>
            <a:ext cx="846083" cy="5357812"/>
          </a:xfrm>
        </p:spPr>
        <p:txBody>
          <a:bodyPr vert="eaVert" anchor="t" anchorCtr="0"/>
          <a:lstStyle/>
          <a:p>
            <a:r>
              <a:rPr lang="en-US" smtClean="0"/>
              <a:t>Click to edit Master title style</a:t>
            </a:r>
            <a:endParaRPr/>
          </a:p>
        </p:txBody>
      </p:sp>
      <p:sp>
        <p:nvSpPr>
          <p:cNvPr id="3" name="Vertical Text Placeholder 2"/>
          <p:cNvSpPr>
            <a:spLocks noGrp="1"/>
          </p:cNvSpPr>
          <p:nvPr>
            <p:ph type="body" orient="vert" idx="1"/>
          </p:nvPr>
        </p:nvSpPr>
        <p:spPr>
          <a:xfrm>
            <a:off x="914400" y="450851"/>
            <a:ext cx="5943600" cy="5357812"/>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10"/>
          </p:nvPr>
        </p:nvSpPr>
        <p:spPr/>
        <p:txBody>
          <a:bodyPr/>
          <a:lstStyle/>
          <a:p>
            <a:fld id="{BDFD4288-4B8D-4E0B-A8AA-927A6ADCAA92}" type="datetimeFigureOut">
              <a:rPr lang="en-US" smtClean="0"/>
              <a:pPr/>
              <a:t>9/29/09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Title Slide with Watermark">
    <p:bg>
      <p:bgRef idx="1003">
        <a:schemeClr val="bg2"/>
      </p:bgRef>
    </p:bg>
    <p:spTree>
      <p:nvGrpSpPr>
        <p:cNvPr id="1" name=""/>
        <p:cNvGrpSpPr/>
        <p:nvPr/>
      </p:nvGrpSpPr>
      <p:grpSpPr>
        <a:xfrm>
          <a:off x="0" y="0"/>
          <a:ext cx="0" cy="0"/>
          <a:chOff x="0" y="0"/>
          <a:chExt cx="0" cy="0"/>
        </a:xfrm>
      </p:grpSpPr>
      <p:sp>
        <p:nvSpPr>
          <p:cNvPr id="8" name="Text Placeholder 7"/>
          <p:cNvSpPr>
            <a:spLocks noGrp="1"/>
          </p:cNvSpPr>
          <p:nvPr>
            <p:ph type="body" sz="quarter" idx="13"/>
          </p:nvPr>
        </p:nvSpPr>
        <p:spPr>
          <a:xfrm>
            <a:off x="1122215" y="3200400"/>
            <a:ext cx="8021782" cy="2209800"/>
          </a:xfrm>
        </p:spPr>
        <p:txBody>
          <a:bodyPr wrap="none" lIns="0" tIns="0" rIns="0" bIns="0" anchor="ctr" anchorCtr="0">
            <a:noAutofit/>
          </a:bodyPr>
          <a:lstStyle>
            <a:lvl1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r">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ctrTitle"/>
          </p:nvPr>
        </p:nvSpPr>
        <p:spPr>
          <a:xfrm>
            <a:off x="3960813" y="3833095"/>
            <a:ext cx="4724400" cy="1209964"/>
          </a:xfrm>
        </p:spPr>
        <p:txBody>
          <a:bodyPr lIns="45720" tIns="0" rIns="45720" bIns="0" anchor="b" anchorCtr="0">
            <a:noAutofit/>
          </a:bodyPr>
          <a:lstStyle>
            <a:lvl1pPr algn="l">
              <a:lnSpc>
                <a:spcPts val="5000"/>
              </a:lnSpc>
              <a:defRPr sz="4600"/>
            </a:lvl1pPr>
          </a:lstStyle>
          <a:p>
            <a:r>
              <a:rPr lang="en-US" smtClean="0"/>
              <a:t>Click to edit Master title style</a:t>
            </a:r>
            <a:endParaRPr/>
          </a:p>
        </p:txBody>
      </p:sp>
      <p:sp>
        <p:nvSpPr>
          <p:cNvPr id="3" name="Subtitle 2"/>
          <p:cNvSpPr>
            <a:spLocks noGrp="1"/>
          </p:cNvSpPr>
          <p:nvPr>
            <p:ph type="subTitle" idx="1"/>
          </p:nvPr>
        </p:nvSpPr>
        <p:spPr>
          <a:xfrm>
            <a:off x="3960813" y="5056909"/>
            <a:ext cx="4724400" cy="1156586"/>
          </a:xfrm>
        </p:spPr>
        <p:txBody>
          <a:bodyPr lIns="91440" tIns="0" rIns="45720" bIns="0">
            <a:normAutofit/>
          </a:bodyPr>
          <a:lstStyle>
            <a:lvl1pPr marL="0" indent="0" algn="l">
              <a:lnSpc>
                <a:spcPts val="2600"/>
              </a:lnSpc>
              <a:spcBef>
                <a:spcPct val="0"/>
              </a:spcBef>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a:p>
        </p:txBody>
      </p:sp>
      <p:sp>
        <p:nvSpPr>
          <p:cNvPr id="4" name="Date Placeholder 3"/>
          <p:cNvSpPr>
            <a:spLocks noGrp="1"/>
          </p:cNvSpPr>
          <p:nvPr>
            <p:ph type="dt" sz="half" idx="10"/>
          </p:nvPr>
        </p:nvSpPr>
        <p:spPr>
          <a:xfrm>
            <a:off x="457200" y="6298744"/>
            <a:ext cx="1981200" cy="273050"/>
          </a:xfrm>
        </p:spPr>
        <p:txBody>
          <a:bodyPr/>
          <a:lstStyle>
            <a:lvl1pPr algn="l">
              <a:defRPr sz="1100">
                <a:latin typeface="Rockwell" pitchFamily="18" charset="0"/>
              </a:defRPr>
            </a:lvl1pPr>
          </a:lstStyle>
          <a:p>
            <a:fld id="{BDFD4288-4B8D-4E0B-A8AA-927A6ADCAA92}" type="datetimeFigureOut">
              <a:rPr lang="en-US" smtClean="0"/>
              <a:pPr/>
              <a:t>9/29/09</a:t>
            </a:fld>
            <a:endParaRPr lang="en-US"/>
          </a:p>
        </p:txBody>
      </p:sp>
      <p:sp>
        <p:nvSpPr>
          <p:cNvPr id="5" name="Footer Placeholder 4"/>
          <p:cNvSpPr>
            <a:spLocks noGrp="1"/>
          </p:cNvSpPr>
          <p:nvPr>
            <p:ph type="ftr" sz="quarter" idx="11"/>
          </p:nvPr>
        </p:nvSpPr>
        <p:spPr>
          <a:xfrm>
            <a:off x="3962400" y="6298744"/>
            <a:ext cx="3810000" cy="273050"/>
          </a:xfrm>
        </p:spPr>
        <p:txBody>
          <a:bodyPr/>
          <a:lstStyle>
            <a:lvl1pPr algn="l">
              <a:defRPr/>
            </a:lvl1pPr>
          </a:lstStyle>
          <a:p>
            <a:endParaRPr lang="en-US"/>
          </a:p>
        </p:txBody>
      </p:sp>
      <p:sp>
        <p:nvSpPr>
          <p:cNvPr id="6" name="Slide Number Placeholder 5"/>
          <p:cNvSpPr>
            <a:spLocks noGrp="1"/>
          </p:cNvSpPr>
          <p:nvPr>
            <p:ph type="sldNum" sz="quarter" idx="12"/>
          </p:nvPr>
        </p:nvSpPr>
        <p:spPr>
          <a:xfrm>
            <a:off x="8264856" y="6312392"/>
            <a:ext cx="685800" cy="265089"/>
          </a:xfrm>
        </p:spPr>
        <p:txBody>
          <a:bodyPr/>
          <a:lstStyle>
            <a:lvl1pPr>
              <a:defRPr sz="1100">
                <a:solidFill>
                  <a:schemeClr val="tx1"/>
                </a:solidFill>
                <a:latin typeface="Rockwell" pitchFamily="18" charset="0"/>
              </a:defRPr>
            </a:lvl1pPr>
          </a:lstStyle>
          <a:p>
            <a:fld id="{DDCB452D-9818-41A5-A3DA-6AE99C314FB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457200" y="2194560"/>
            <a:ext cx="7772400" cy="1362075"/>
          </a:xfrm>
        </p:spPr>
        <p:txBody>
          <a:bodyPr vert="horz" lIns="45720" tIns="0" rIns="45720" bIns="0" rtlCol="0" anchor="b" anchorCtr="0">
            <a:noAutofit/>
          </a:bodyPr>
          <a:lstStyle>
            <a:lvl1pPr algn="l" defTabSz="914400" rtl="0" eaLnBrk="1" latinLnBrk="0" hangingPunct="1">
              <a:lnSpc>
                <a:spcPts val="5000"/>
              </a:lnSpc>
              <a:spcBef>
                <a:spcPct val="0"/>
              </a:spcBef>
              <a:buNone/>
              <a:defRPr sz="4600" b="1" kern="1200" cap="none" baseline="0">
                <a:solidFill>
                  <a:schemeClr val="tx1"/>
                </a:solidFill>
                <a:latin typeface="+mj-lt"/>
                <a:ea typeface="+mj-ea"/>
                <a:cs typeface="+mj-cs"/>
              </a:defRPr>
            </a:lvl1pPr>
          </a:lstStyle>
          <a:p>
            <a:r>
              <a:rPr lang="en-US" smtClean="0"/>
              <a:t>Click to edit Master title style</a:t>
            </a:r>
            <a:endParaRPr/>
          </a:p>
        </p:txBody>
      </p:sp>
      <p:sp>
        <p:nvSpPr>
          <p:cNvPr id="3" name="Text Placeholder 2"/>
          <p:cNvSpPr>
            <a:spLocks noGrp="1"/>
          </p:cNvSpPr>
          <p:nvPr>
            <p:ph type="body" idx="1"/>
          </p:nvPr>
        </p:nvSpPr>
        <p:spPr>
          <a:xfrm>
            <a:off x="457200" y="3557016"/>
            <a:ext cx="7772400" cy="987552"/>
          </a:xfrm>
        </p:spPr>
        <p:txBody>
          <a:bodyPr vert="horz" lIns="91440" tIns="0" rIns="45720" bIns="0" rtlCol="0" anchor="t" anchorCtr="0">
            <a:normAutofit/>
          </a:bodyPr>
          <a:lstStyle>
            <a:lvl1pPr marL="0" indent="0">
              <a:spcBef>
                <a:spcPct val="0"/>
              </a:spcBef>
              <a:buNone/>
              <a:defRPr sz="2200" kern="1200">
                <a:solidFill>
                  <a:schemeClr val="tx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SzPct val="90000"/>
              <a:buFontTx/>
              <a:buNone/>
            </a:pPr>
            <a:r>
              <a:rPr lang="en-US" smtClean="0"/>
              <a:t>Click to edit Master text styles</a:t>
            </a:r>
          </a:p>
        </p:txBody>
      </p:sp>
      <p:sp>
        <p:nvSpPr>
          <p:cNvPr id="4" name="Date Placeholder 3"/>
          <p:cNvSpPr>
            <a:spLocks noGrp="1"/>
          </p:cNvSpPr>
          <p:nvPr>
            <p:ph type="dt" sz="half" idx="10"/>
          </p:nvPr>
        </p:nvSpPr>
        <p:spPr/>
        <p:txBody>
          <a:bodyPr/>
          <a:lstStyle/>
          <a:p>
            <a:fld id="{74CBEAF9-9E58-4CC8-A6FF-6DD8A58DEEA4}" type="datetimeFigureOut">
              <a:rPr lang="en-US" smtClean="0"/>
              <a:pPr/>
              <a:t>9/29/09</a:t>
            </a:fld>
            <a:endParaRPr lang="en-US"/>
          </a:p>
        </p:txBody>
      </p:sp>
      <p:sp>
        <p:nvSpPr>
          <p:cNvPr id="5" name="Footer Placeholder 4"/>
          <p:cNvSpPr>
            <a:spLocks noGrp="1"/>
          </p:cNvSpPr>
          <p:nvPr>
            <p:ph type="ftr" sz="quarter" idx="11"/>
          </p:nvPr>
        </p:nvSpPr>
        <p:spPr/>
        <p:txBody>
          <a:bodyPr/>
          <a:lstStyle/>
          <a:p>
            <a:endParaRPr kumimoji="0" lang="en-US"/>
          </a:p>
        </p:txBody>
      </p:sp>
      <p:sp>
        <p:nvSpPr>
          <p:cNvPr id="6" name="Slide Number Placeholder 5"/>
          <p:cNvSpPr>
            <a:spLocks noGrp="1"/>
          </p:cNvSpPr>
          <p:nvPr>
            <p:ph type="sldNum" sz="quarter" idx="12"/>
          </p:nvPr>
        </p:nvSpPr>
        <p:spPr/>
        <p:txBody>
          <a:bodyPr/>
          <a:lstStyle/>
          <a:p>
            <a:fld id="{CA15C064-DD44-4CAC-873E-2D1F54821676}" type="slidenum">
              <a:rPr kumimoji="0" lang="en-US" smtClean="0"/>
              <a:pPr/>
              <a:t>‹#›</a:t>
            </a:fld>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Watermark">
    <p:bg>
      <p:bgRef idx="1002">
        <a:schemeClr val="bg2"/>
      </p:bgRef>
    </p:bg>
    <p:spTree>
      <p:nvGrpSpPr>
        <p:cNvPr id="1" name=""/>
        <p:cNvGrpSpPr/>
        <p:nvPr/>
      </p:nvGrpSpPr>
      <p:grpSpPr>
        <a:xfrm>
          <a:off x="0" y="0"/>
          <a:ext cx="0" cy="0"/>
          <a:chOff x="0" y="0"/>
          <a:chExt cx="0" cy="0"/>
        </a:xfrm>
      </p:grpSpPr>
      <p:sp>
        <p:nvSpPr>
          <p:cNvPr id="7" name="Text Placeholder 7"/>
          <p:cNvSpPr>
            <a:spLocks noGrp="1"/>
          </p:cNvSpPr>
          <p:nvPr>
            <p:ph type="body" sz="quarter" idx="13"/>
          </p:nvPr>
        </p:nvSpPr>
        <p:spPr>
          <a:xfrm>
            <a:off x="712693" y="1689847"/>
            <a:ext cx="8431303" cy="2209800"/>
          </a:xfrm>
        </p:spPr>
        <p:txBody>
          <a:bodyPr wrap="none" lIns="0" tIns="0" rIns="0" bIns="0" anchor="ctr" anchorCtr="0">
            <a:noAutofit/>
          </a:bodyPr>
          <a:lstStyle>
            <a:lvl1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1pPr>
            <a:lvl2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2pPr>
            <a:lvl3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3pPr>
            <a:lvl4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4pPr>
            <a:lvl5pPr marL="0" indent="0" algn="l">
              <a:spcBef>
                <a:spcPts val="0"/>
              </a:spcBef>
              <a:buNone/>
              <a:defRPr sz="12200">
                <a:gradFill>
                  <a:gsLst>
                    <a:gs pos="0">
                      <a:schemeClr val="tx1">
                        <a:alpha val="10000"/>
                      </a:schemeClr>
                    </a:gs>
                    <a:gs pos="100000">
                      <a:schemeClr val="tx1">
                        <a:alpha val="10000"/>
                      </a:schemeClr>
                    </a:gs>
                  </a:gsLst>
                  <a:lin ang="5400000" scaled="0"/>
                </a:gradFill>
                <a:latin typeface="Impact" pitchFamily="34" charset="0"/>
              </a:defRPr>
            </a:lvl5pPr>
          </a:lstStyle>
          <a:p>
            <a:pPr lvl="0"/>
            <a:r>
              <a:rPr lang="en-US" smtClean="0"/>
              <a:t>Click to edit Master text styles</a:t>
            </a:r>
          </a:p>
        </p:txBody>
      </p:sp>
      <p:sp>
        <p:nvSpPr>
          <p:cNvPr id="2" name="Title 1"/>
          <p:cNvSpPr>
            <a:spLocks noGrp="1"/>
          </p:cNvSpPr>
          <p:nvPr>
            <p:ph type="title"/>
          </p:nvPr>
        </p:nvSpPr>
        <p:spPr>
          <a:xfrm>
            <a:off x="457201" y="2196353"/>
            <a:ext cx="5334000" cy="1362075"/>
          </a:xfrm>
        </p:spPr>
        <p:txBody>
          <a:bodyPr lIns="45720" tIns="0" rIns="45720" bIns="0" anchor="b" anchorCtr="0"/>
          <a:lstStyle>
            <a:lvl1pPr algn="l">
              <a:lnSpc>
                <a:spcPts val="5000"/>
              </a:lnSpc>
              <a:defRPr sz="4600" b="1" cap="none" baseline="0"/>
            </a:lvl1pPr>
          </a:lstStyle>
          <a:p>
            <a:r>
              <a:rPr lang="en-US" smtClean="0"/>
              <a:t>Click to edit Master title style</a:t>
            </a:r>
            <a:endParaRPr/>
          </a:p>
        </p:txBody>
      </p:sp>
      <p:sp>
        <p:nvSpPr>
          <p:cNvPr id="3" name="Text Placeholder 2"/>
          <p:cNvSpPr>
            <a:spLocks noGrp="1"/>
          </p:cNvSpPr>
          <p:nvPr>
            <p:ph type="body" idx="1"/>
          </p:nvPr>
        </p:nvSpPr>
        <p:spPr>
          <a:xfrm>
            <a:off x="457200" y="3560618"/>
            <a:ext cx="5334000" cy="983087"/>
          </a:xfrm>
        </p:spPr>
        <p:txBody>
          <a:bodyPr tIns="0" rIns="45720" bIns="0" anchor="t" anchorCtr="0"/>
          <a:lstStyle>
            <a:lvl1pPr marL="0" indent="0">
              <a:spcBef>
                <a:spcPct val="0"/>
              </a:spcBef>
              <a:buNone/>
              <a:defRPr sz="22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FD4288-4B8D-4E0B-A8AA-927A6ADCAA92}" type="datetimeFigureOut">
              <a:rPr lang="en-US" smtClean="0"/>
              <a:pPr/>
              <a:t>9/29/09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DCB452D-9818-41A5-A3DA-6AE99C314FBE}"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Section with Picture">
    <p:bg>
      <p:bgPr>
        <a:blipFill dpi="0" rotWithShape="1">
          <a:blip r:embed="rId2">
            <a:lum/>
          </a:blip>
          <a:srcRect/>
          <a:stretch>
            <a:fillRect t="-4000" b="-4000"/>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3152775" y="4069804"/>
            <a:ext cx="5538788" cy="1162050"/>
          </a:xfrm>
        </p:spPr>
        <p:txBody>
          <a:bodyPr tIns="0" bIns="0" anchor="b"/>
          <a:lstStyle>
            <a:lvl1pPr algn="l">
              <a:lnSpc>
                <a:spcPts val="4600"/>
              </a:lnSpc>
              <a:defRPr sz="4600" b="1"/>
            </a:lvl1pPr>
          </a:lstStyle>
          <a:p>
            <a:r>
              <a:rPr lang="en-US" smtClean="0"/>
              <a:t>Click to edit Master title style</a:t>
            </a:r>
            <a:endParaRPr/>
          </a:p>
        </p:txBody>
      </p:sp>
      <p:grpSp>
        <p:nvGrpSpPr>
          <p:cNvPr id="3" name="Group 8"/>
          <p:cNvGrpSpPr/>
          <p:nvPr/>
        </p:nvGrpSpPr>
        <p:grpSpPr>
          <a:xfrm rot="21240000">
            <a:off x="654352" y="445180"/>
            <a:ext cx="5416247" cy="3630168"/>
            <a:chOff x="1524000" y="381000"/>
            <a:chExt cx="3657600" cy="4737978"/>
          </a:xfrm>
        </p:grpSpPr>
        <p:sp>
          <p:nvSpPr>
            <p:cNvPr id="10" name="Rectangle 9"/>
            <p:cNvSpPr/>
            <p:nvPr userDrawn="1"/>
          </p:nvSpPr>
          <p:spPr>
            <a:xfrm>
              <a:off x="1524000" y="381000"/>
              <a:ext cx="3657600" cy="4724400"/>
            </a:xfrm>
            <a:prstGeom prst="rect">
              <a:avLst/>
            </a:prstGeom>
            <a:solidFill>
              <a:schemeClr val="bg1"/>
            </a:solidFill>
            <a:ln>
              <a:solidFill>
                <a:schemeClr val="bg1"/>
              </a:solidFill>
            </a:ln>
            <a:effectLst>
              <a:outerShdw blurRad="50800" dist="38100" dir="2700000" algn="tl" rotWithShape="0">
                <a:prstClr val="black">
                  <a:alpha val="40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userDrawn="1"/>
          </p:nvSpPr>
          <p:spPr>
            <a:xfrm>
              <a:off x="1524000" y="381000"/>
              <a:ext cx="3657600" cy="4737978"/>
            </a:xfrm>
            <a:prstGeom prst="rect">
              <a:avLst/>
            </a:prstGeom>
            <a:gradFill flip="none" rotWithShape="1">
              <a:gsLst>
                <a:gs pos="0">
                  <a:schemeClr val="bg1">
                    <a:lumMod val="85000"/>
                  </a:schemeClr>
                </a:gs>
                <a:gs pos="15000">
                  <a:schemeClr val="bg1">
                    <a:alpha val="75000"/>
                  </a:schemeClr>
                </a:gs>
                <a:gs pos="100000">
                  <a:schemeClr val="bg1"/>
                </a:gs>
                <a:gs pos="100000">
                  <a:schemeClr val="bg1"/>
                </a:gs>
              </a:gsLst>
              <a:path path="rect">
                <a:fillToRect r="100000" b="100000"/>
              </a:path>
              <a:tileRect l="-100000" t="-100000"/>
            </a:gradFill>
            <a:ln>
              <a:noFill/>
            </a:ln>
            <a:effectLst>
              <a:innerShdw blurRad="190500" dist="88900" dir="13500000">
                <a:schemeClr val="bg1">
                  <a:lumMod val="65000"/>
                  <a:alpha val="25000"/>
                </a:schemeClr>
              </a:inn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Picture Placeholder 9"/>
          <p:cNvSpPr>
            <a:spLocks noGrp="1"/>
          </p:cNvSpPr>
          <p:nvPr>
            <p:ph type="pic" sz="quarter" idx="15"/>
          </p:nvPr>
        </p:nvSpPr>
        <p:spPr>
          <a:xfrm rot="21240000">
            <a:off x="857677" y="632632"/>
            <a:ext cx="5009597" cy="3255264"/>
          </a:xfrm>
          <a:solidFill>
            <a:schemeClr val="bg1">
              <a:lumMod val="85000"/>
            </a:schemeClr>
          </a:solidFill>
        </p:spPr>
        <p:txBody>
          <a:bodyPr/>
          <a:lstStyle>
            <a:lvl1pPr>
              <a:buNone/>
              <a:defRPr/>
            </a:lvl1pPr>
          </a:lstStyle>
          <a:p>
            <a:r>
              <a:rPr lang="en-US" smtClean="0"/>
              <a:t>Click icon to add picture</a:t>
            </a:r>
            <a:endParaRPr/>
          </a:p>
        </p:txBody>
      </p:sp>
      <p:sp>
        <p:nvSpPr>
          <p:cNvPr id="4" name="Text Placeholder 3"/>
          <p:cNvSpPr>
            <a:spLocks noGrp="1"/>
          </p:cNvSpPr>
          <p:nvPr>
            <p:ph type="body" sz="half" idx="2"/>
          </p:nvPr>
        </p:nvSpPr>
        <p:spPr>
          <a:xfrm>
            <a:off x="3158117" y="5230906"/>
            <a:ext cx="5532958" cy="865093"/>
          </a:xfrm>
        </p:spPr>
        <p:txBody>
          <a:bodyPr/>
          <a:lstStyle>
            <a:lvl1pPr marL="0" indent="0">
              <a:spcBef>
                <a:spcPct val="0"/>
              </a:spcBef>
              <a:buNone/>
              <a:defRPr sz="2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Content Placeholder 3"/>
          <p:cNvSpPr>
            <a:spLocks noGrp="1"/>
          </p:cNvSpPr>
          <p:nvPr>
            <p:ph sz="half" idx="2"/>
          </p:nvPr>
        </p:nvSpPr>
        <p:spPr>
          <a:xfrm>
            <a:off x="4648200" y="1735139"/>
            <a:ext cx="3566160" cy="4056062"/>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a:p>
        </p:txBody>
      </p:sp>
      <p:sp>
        <p:nvSpPr>
          <p:cNvPr id="3" name="Text Placeholder 2"/>
          <p:cNvSpPr>
            <a:spLocks noGrp="1"/>
          </p:cNvSpPr>
          <p:nvPr>
            <p:ph type="body" idx="1"/>
          </p:nvPr>
        </p:nvSpPr>
        <p:spPr>
          <a:xfrm>
            <a:off x="971326"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97367"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Text Placeholder 4"/>
          <p:cNvSpPr>
            <a:spLocks noGrp="1"/>
          </p:cNvSpPr>
          <p:nvPr>
            <p:ph type="body" sz="quarter" idx="3"/>
          </p:nvPr>
        </p:nvSpPr>
        <p:spPr>
          <a:xfrm>
            <a:off x="4930247" y="1419366"/>
            <a:ext cx="3200400" cy="584035"/>
          </a:xfrm>
        </p:spPr>
        <p:txBody>
          <a:bodyPr anchor="b"/>
          <a:lstStyle>
            <a:lvl1pPr marL="0" indent="0" algn="ctr">
              <a:spcBef>
                <a:spcPct val="0"/>
              </a:spcBef>
              <a:buNone/>
              <a:defRPr sz="2200" b="0">
                <a:solidFill>
                  <a:schemeClr val="tx2">
                    <a:lumMod val="60000"/>
                    <a:lumOff val="40000"/>
                  </a:schemeClr>
                </a:solidFill>
                <a:latin typeface="Impact" pitchFamily="34"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6514" y="2174875"/>
            <a:ext cx="3566160" cy="3616325"/>
          </a:xfrm>
        </p:spPr>
        <p:txBody>
          <a:bodyPr/>
          <a:lstStyle>
            <a:lvl1pPr>
              <a:defRPr sz="22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7" name="Date Placeholder 6"/>
          <p:cNvSpPr>
            <a:spLocks noGrp="1"/>
          </p:cNvSpPr>
          <p:nvPr>
            <p:ph type="dt" sz="half" idx="10"/>
          </p:nvPr>
        </p:nvSpPr>
        <p:spPr/>
        <p:txBody>
          <a:bodyPr/>
          <a:lstStyle/>
          <a:p>
            <a:fld id="{BDFD4288-4B8D-4E0B-A8AA-927A6ADCAA92}" type="datetimeFigureOut">
              <a:rPr lang="en-US" smtClean="0"/>
              <a:pPr/>
              <a:t>9/29/09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DCB452D-9818-41A5-A3DA-6AE99C314FBE}" type="slidenum">
              <a:rPr lang="en-US" smtClean="0"/>
              <a:pPr/>
              <a:t>‹#›</a:t>
            </a:fld>
            <a:endParaRPr lang="en-US"/>
          </a:p>
        </p:txBody>
      </p:sp>
      <p:pic>
        <p:nvPicPr>
          <p:cNvPr id="11" name="Picture 10"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3" name="Picture 12" descr="Comparison-Underline.png"/>
          <p:cNvPicPr>
            <a:picLocks noChangeAspect="1"/>
          </p:cNvPicPr>
          <p:nvPr/>
        </p:nvPicPr>
        <p:blipFill>
          <a:blip r:embed="rId2"/>
          <a:stretch>
            <a:fillRect/>
          </a:stretch>
        </p:blipFill>
        <p:spPr>
          <a:xfrm>
            <a:off x="4915960" y="1897040"/>
            <a:ext cx="3228975" cy="142875"/>
          </a:xfrm>
          <a:prstGeom prst="rect">
            <a:avLst/>
          </a:prstGeom>
        </p:spPr>
      </p:pic>
      <p:pic>
        <p:nvPicPr>
          <p:cNvPr id="12" name="Picture 11" descr="Comparison-Underline.png"/>
          <p:cNvPicPr>
            <a:picLocks noChangeAspect="1"/>
          </p:cNvPicPr>
          <p:nvPr/>
        </p:nvPicPr>
        <p:blipFill>
          <a:blip r:embed="rId2"/>
          <a:stretch>
            <a:fillRect/>
          </a:stretch>
        </p:blipFill>
        <p:spPr>
          <a:xfrm>
            <a:off x="957039" y="1897040"/>
            <a:ext cx="3228975" cy="142875"/>
          </a:xfrm>
          <a:prstGeom prst="rect">
            <a:avLst/>
          </a:prstGeom>
        </p:spPr>
      </p:pic>
      <p:pic>
        <p:nvPicPr>
          <p:cNvPr id="14" name="Picture 13" descr="Comparison-Underline.png"/>
          <p:cNvPicPr>
            <a:picLocks noChangeAspect="1"/>
          </p:cNvPicPr>
          <p:nvPr/>
        </p:nvPicPr>
        <p:blipFill>
          <a:blip r:embed="rId2"/>
          <a:stretch>
            <a:fillRect/>
          </a:stretch>
        </p:blipFill>
        <p:spPr>
          <a:xfrm>
            <a:off x="4915960" y="1897040"/>
            <a:ext cx="3228975" cy="142875"/>
          </a:xfrm>
          <a:prstGeom prst="rect">
            <a:avLst/>
          </a:prstGeom>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reserve="1">
  <p:cSld name="2 Content, Top and Bottom">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a:p>
        </p:txBody>
      </p:sp>
      <p:sp>
        <p:nvSpPr>
          <p:cNvPr id="3" name="Content Placeholder 2"/>
          <p:cNvSpPr>
            <a:spLocks noGrp="1"/>
          </p:cNvSpPr>
          <p:nvPr>
            <p:ph sz="half" idx="1"/>
          </p:nvPr>
        </p:nvSpPr>
        <p:spPr>
          <a:xfrm>
            <a:off x="914400" y="1735138"/>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5" name="Date Placeholder 4"/>
          <p:cNvSpPr>
            <a:spLocks noGrp="1"/>
          </p:cNvSpPr>
          <p:nvPr>
            <p:ph type="dt" sz="half" idx="10"/>
          </p:nvPr>
        </p:nvSpPr>
        <p:spPr/>
        <p:txBody>
          <a:bodyPr/>
          <a:lstStyle/>
          <a:p>
            <a:fld id="{BDFD4288-4B8D-4E0B-A8AA-927A6ADCAA92}" type="datetimeFigureOut">
              <a:rPr lang="en-US" smtClean="0"/>
              <a:pPr/>
              <a:t>9/29/09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DCB452D-9818-41A5-A3DA-6AE99C314FBE}" type="slidenum">
              <a:rPr lang="en-US" smtClean="0"/>
              <a:pPr/>
              <a:t>‹#›</a:t>
            </a:fld>
            <a:endParaRPr lang="en-US"/>
          </a:p>
        </p:txBody>
      </p:sp>
      <p:sp>
        <p:nvSpPr>
          <p:cNvPr id="8" name="Content Placeholder 2"/>
          <p:cNvSpPr>
            <a:spLocks noGrp="1"/>
          </p:cNvSpPr>
          <p:nvPr>
            <p:ph sz="half" idx="13"/>
          </p:nvPr>
        </p:nvSpPr>
        <p:spPr>
          <a:xfrm>
            <a:off x="914400" y="3870960"/>
            <a:ext cx="7315200" cy="1920240"/>
          </a:xfrm>
        </p:spPr>
        <p:txBody>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4" Type="http://schemas.openxmlformats.org/officeDocument/2006/relationships/slideLayout" Target="../slideLayouts/slideLayout14.xml"/><Relationship Id="rId20" Type="http://schemas.openxmlformats.org/officeDocument/2006/relationships/slideLayout" Target="../slideLayouts/slideLayout20.xml"/><Relationship Id="rId4" Type="http://schemas.openxmlformats.org/officeDocument/2006/relationships/slideLayout" Target="../slideLayouts/slideLayout4.xml"/><Relationship Id="rId21" Type="http://schemas.openxmlformats.org/officeDocument/2006/relationships/theme" Target="../theme/theme1.xml"/><Relationship Id="rId22" Type="http://schemas.openxmlformats.org/officeDocument/2006/relationships/image" Target="../media/image6.png"/><Relationship Id="rId23" Type="http://schemas.openxmlformats.org/officeDocument/2006/relationships/image" Target="../media/image7.png"/><Relationship Id="rId7" Type="http://schemas.openxmlformats.org/officeDocument/2006/relationships/slideLayout" Target="../slideLayouts/slideLayout7.xml"/><Relationship Id="rId11" Type="http://schemas.openxmlformats.org/officeDocument/2006/relationships/slideLayout" Target="../slideLayouts/slideLayout11.xml"/><Relationship Id="rId1" Type="http://schemas.openxmlformats.org/officeDocument/2006/relationships/slideLayout" Target="../slideLayouts/slideLayout1.xml"/><Relationship Id="rId24" Type="http://schemas.openxmlformats.org/officeDocument/2006/relationships/image" Target="../media/image8.png"/><Relationship Id="rId6" Type="http://schemas.openxmlformats.org/officeDocument/2006/relationships/slideLayout" Target="../slideLayouts/slideLayout6.xml"/><Relationship Id="rId16" Type="http://schemas.openxmlformats.org/officeDocument/2006/relationships/slideLayout" Target="../slideLayouts/slideLayout16.xml"/><Relationship Id="rId8" Type="http://schemas.openxmlformats.org/officeDocument/2006/relationships/slideLayout" Target="../slideLayouts/slideLayout8.xml"/><Relationship Id="rId13" Type="http://schemas.openxmlformats.org/officeDocument/2006/relationships/slideLayout" Target="../slideLayouts/slideLayout13.xml"/><Relationship Id="rId10" Type="http://schemas.openxmlformats.org/officeDocument/2006/relationships/slideLayout" Target="../slideLayouts/slideLayout10.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19" Type="http://schemas.openxmlformats.org/officeDocument/2006/relationships/slideLayout" Target="../slideLayouts/slideLayout19.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18" Type="http://schemas.openxmlformats.org/officeDocument/2006/relationships/slideLayout" Target="../slideLayouts/slideLayout1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914400" y="503238"/>
            <a:ext cx="7313613" cy="868362"/>
          </a:xfrm>
          <a:prstGeom prst="rect">
            <a:avLst/>
          </a:prstGeom>
        </p:spPr>
        <p:txBody>
          <a:bodyPr vert="horz" lIns="91440" tIns="45720" rIns="91440" bIns="45720" rtlCol="0" anchor="ctr">
            <a:noAutofit/>
          </a:bodyPr>
          <a:lstStyle/>
          <a:p>
            <a:r>
              <a:rPr lang="en-US" smtClean="0"/>
              <a:t>Click to edit Master title style</a:t>
            </a:r>
            <a:endParaRPr/>
          </a:p>
        </p:txBody>
      </p:sp>
      <p:sp>
        <p:nvSpPr>
          <p:cNvPr id="3" name="Text Placeholder 2"/>
          <p:cNvSpPr>
            <a:spLocks noGrp="1"/>
          </p:cNvSpPr>
          <p:nvPr>
            <p:ph type="body" idx="1"/>
          </p:nvPr>
        </p:nvSpPr>
        <p:spPr>
          <a:xfrm>
            <a:off x="914400" y="1735138"/>
            <a:ext cx="7313613" cy="4056062"/>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a:p>
        </p:txBody>
      </p:sp>
      <p:sp>
        <p:nvSpPr>
          <p:cNvPr id="4" name="Date Placeholder 3"/>
          <p:cNvSpPr>
            <a:spLocks noGrp="1"/>
          </p:cNvSpPr>
          <p:nvPr>
            <p:ph type="dt" sz="half" idx="2"/>
          </p:nvPr>
        </p:nvSpPr>
        <p:spPr>
          <a:xfrm>
            <a:off x="7663438" y="6314461"/>
            <a:ext cx="1295400" cy="265089"/>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fld id="{BDFD4288-4B8D-4E0B-A8AA-927A6ADCAA92}" type="datetimeFigureOut">
              <a:rPr lang="en-US" smtClean="0"/>
              <a:pPr/>
              <a:t>9/29/09</a:t>
            </a:fld>
            <a:endParaRPr lang="en-US"/>
          </a:p>
        </p:txBody>
      </p:sp>
      <p:sp>
        <p:nvSpPr>
          <p:cNvPr id="5" name="Footer Placeholder 4"/>
          <p:cNvSpPr>
            <a:spLocks noGrp="1"/>
          </p:cNvSpPr>
          <p:nvPr>
            <p:ph type="ftr" sz="quarter" idx="3"/>
          </p:nvPr>
        </p:nvSpPr>
        <p:spPr>
          <a:xfrm>
            <a:off x="3942607" y="6305797"/>
            <a:ext cx="3717967" cy="259278"/>
          </a:xfrm>
          <a:prstGeom prst="rect">
            <a:avLst/>
          </a:prstGeom>
        </p:spPr>
        <p:txBody>
          <a:bodyPr vert="horz" lIns="91440" tIns="45720" rIns="91440" bIns="45720" rtlCol="0" anchor="ctr"/>
          <a:lstStyle>
            <a:lvl1pPr algn="r">
              <a:defRPr sz="1100">
                <a:solidFill>
                  <a:schemeClr val="tx1"/>
                </a:solidFill>
                <a:latin typeface="Rockwell" pitchFamily="18" charset="0"/>
              </a:defRPr>
            </a:lvl1pPr>
          </a:lstStyle>
          <a:p>
            <a:endParaRPr lang="en-US"/>
          </a:p>
        </p:txBody>
      </p:sp>
      <p:sp>
        <p:nvSpPr>
          <p:cNvPr id="6" name="Slide Number Placeholder 5"/>
          <p:cNvSpPr>
            <a:spLocks noGrp="1"/>
          </p:cNvSpPr>
          <p:nvPr>
            <p:ph type="sldNum" sz="quarter" idx="4"/>
          </p:nvPr>
        </p:nvSpPr>
        <p:spPr>
          <a:xfrm>
            <a:off x="7521388" y="5476097"/>
            <a:ext cx="1483056" cy="851848"/>
          </a:xfrm>
          <a:prstGeom prst="rect">
            <a:avLst/>
          </a:prstGeom>
        </p:spPr>
        <p:txBody>
          <a:bodyPr vert="horz" lIns="91440" tIns="45720" rIns="91440" bIns="45720" rtlCol="0" anchor="ctr"/>
          <a:lstStyle>
            <a:lvl1pPr algn="r">
              <a:defRPr sz="8200">
                <a:gradFill>
                  <a:gsLst>
                    <a:gs pos="0">
                      <a:schemeClr val="tx1">
                        <a:alpha val="10000"/>
                      </a:schemeClr>
                    </a:gs>
                    <a:gs pos="100000">
                      <a:schemeClr val="tx1">
                        <a:alpha val="10000"/>
                      </a:schemeClr>
                    </a:gs>
                  </a:gsLst>
                  <a:lin ang="5400000" scaled="0"/>
                </a:gradFill>
                <a:latin typeface="Impact" pitchFamily="34" charset="0"/>
              </a:defRPr>
            </a:lvl1pPr>
          </a:lstStyle>
          <a:p>
            <a:fld id="{DDCB452D-9818-41A5-A3DA-6AE99C314FB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4548" r:id="rId1"/>
    <p:sldLayoutId id="2147484549" r:id="rId2"/>
    <p:sldLayoutId id="2147484550" r:id="rId3"/>
    <p:sldLayoutId id="2147484551" r:id="rId4"/>
    <p:sldLayoutId id="2147484552" r:id="rId5"/>
    <p:sldLayoutId id="2147484553" r:id="rId6"/>
    <p:sldLayoutId id="2147484554" r:id="rId7"/>
    <p:sldLayoutId id="2147484555" r:id="rId8"/>
    <p:sldLayoutId id="2147484556" r:id="rId9"/>
    <p:sldLayoutId id="2147484557" r:id="rId10"/>
    <p:sldLayoutId id="2147484558" r:id="rId11"/>
    <p:sldLayoutId id="2147484559" r:id="rId12"/>
    <p:sldLayoutId id="2147484560" r:id="rId13"/>
    <p:sldLayoutId id="2147484561" r:id="rId14"/>
    <p:sldLayoutId id="2147484562" r:id="rId15"/>
    <p:sldLayoutId id="2147484563" r:id="rId16"/>
    <p:sldLayoutId id="2147484564" r:id="rId17"/>
    <p:sldLayoutId id="2147484565" r:id="rId18"/>
    <p:sldLayoutId id="2147484566" r:id="rId19"/>
    <p:sldLayoutId id="2147484567" r:id="rId20"/>
  </p:sldLayoutIdLst>
  <p:txStyles>
    <p:titleStyle>
      <a:lvl1pPr algn="ctr" defTabSz="914400" rtl="0" eaLnBrk="1" latinLnBrk="0" hangingPunct="1">
        <a:spcBef>
          <a:spcPct val="0"/>
        </a:spcBef>
        <a:buNone/>
        <a:defRPr sz="4600" kern="1200">
          <a:solidFill>
            <a:schemeClr val="tx1"/>
          </a:solidFill>
          <a:latin typeface="+mj-lt"/>
          <a:ea typeface="+mj-ea"/>
          <a:cs typeface="+mj-cs"/>
        </a:defRPr>
      </a:lvl1pPr>
    </p:titleStyle>
    <p:bodyStyle>
      <a:lvl1pPr marL="463550" indent="-463550" algn="l" defTabSz="914400" rtl="0" eaLnBrk="1" latinLnBrk="0" hangingPunct="1">
        <a:spcBef>
          <a:spcPts val="2000"/>
        </a:spcBef>
        <a:buSzPct val="90000"/>
        <a:buFontTx/>
        <a:buBlip>
          <a:blip r:embed="rId22"/>
        </a:buBlip>
        <a:defRPr sz="2400" kern="1200">
          <a:solidFill>
            <a:schemeClr val="tx1"/>
          </a:solidFill>
          <a:latin typeface="+mn-lt"/>
          <a:ea typeface="+mn-ea"/>
          <a:cs typeface="+mn-cs"/>
        </a:defRPr>
      </a:lvl1pPr>
      <a:lvl2pPr marL="914400" indent="-457200" algn="l" defTabSz="914400" rtl="0" eaLnBrk="1" latinLnBrk="0" hangingPunct="1">
        <a:spcBef>
          <a:spcPts val="600"/>
        </a:spcBef>
        <a:buSzPct val="90000"/>
        <a:buFontTx/>
        <a:buBlip>
          <a:blip r:embed="rId23"/>
        </a:buBlip>
        <a:defRPr sz="2200" kern="1200">
          <a:solidFill>
            <a:schemeClr val="tx1"/>
          </a:solidFill>
          <a:latin typeface="+mn-lt"/>
          <a:ea typeface="+mn-ea"/>
          <a:cs typeface="+mn-cs"/>
        </a:defRPr>
      </a:lvl2pPr>
      <a:lvl3pPr marL="1255713" indent="-341313" algn="l" defTabSz="914400" rtl="0" eaLnBrk="1" latinLnBrk="0" hangingPunct="1">
        <a:spcBef>
          <a:spcPts val="600"/>
        </a:spcBef>
        <a:buSzPct val="90000"/>
        <a:buFontTx/>
        <a:buBlip>
          <a:blip r:embed="rId24"/>
        </a:buBlip>
        <a:defRPr sz="2000" kern="1200">
          <a:solidFill>
            <a:schemeClr val="tx1"/>
          </a:solidFill>
          <a:latin typeface="+mn-lt"/>
          <a:ea typeface="+mn-ea"/>
          <a:cs typeface="+mn-cs"/>
        </a:defRPr>
      </a:lvl3pPr>
      <a:lvl4pPr marL="1597025"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4pPr>
      <a:lvl5pPr marL="1938338" indent="-341313" algn="l" defTabSz="914400" rtl="0" eaLnBrk="1" latinLnBrk="0" hangingPunct="1">
        <a:spcBef>
          <a:spcPts val="600"/>
        </a:spcBef>
        <a:buSzPct val="90000"/>
        <a:buFontTx/>
        <a:buBlip>
          <a:blip r:embed="rId24"/>
        </a:buBlip>
        <a:defRPr sz="18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2.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1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1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3" Type="http://schemas.openxmlformats.org/officeDocument/2006/relationships/image" Target="../media/image1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4" Type="http://schemas.openxmlformats.org/officeDocument/2006/relationships/hyperlink" Target="http://en.wikipedia.org/wiki/Oedipus_the_King" TargetMode="External"/><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hyperlink" Target="http://www.online-literature.com/dh_lawrence/sons_lovers/" TargetMode="External"/><Relationship Id="rId5" Type="http://schemas.openxmlformats.org/officeDocument/2006/relationships/hyperlink" Target="http://everything2.com/title/Oedipus+complex" TargetMode="Externa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1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1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hyperlink" Target="http://everything2.com/title/Oedipus+complex" TargetMode="External"/><Relationship Id="rId4" Type="http://schemas.openxmlformats.org/officeDocument/2006/relationships/hyperlink" Target="http://backgrounds.mysitemyway.com/wp-content/Userfiles/Galleries/polka-dots-and-squares/polka-dots-and-squares-003697-medium-gold.jpg" TargetMode="External"/><Relationship Id="rId10" Type="http://schemas.openxmlformats.org/officeDocument/2006/relationships/hyperlink" Target="http://absoluteshakespeare.com/guides/hamlet/summary/hamlet_summary.htm" TargetMode="External"/><Relationship Id="rId5" Type="http://schemas.openxmlformats.org/officeDocument/2006/relationships/hyperlink" Target="http://backgrounds.mysitemyway.com/wp-content/Userfiles/Galleries/foliage-swirls/foliage-swirls-000181-ripe-apricot.jpg" TargetMode="External"/><Relationship Id="rId7" Type="http://schemas.openxmlformats.org/officeDocument/2006/relationships/hyperlink" Target="http://en.wikipedia.org/wiki/Oedipus_the_King" TargetMode="External"/><Relationship Id="rId1" Type="http://schemas.openxmlformats.org/officeDocument/2006/relationships/slideLayout" Target="../slideLayouts/slideLayout2.xml"/><Relationship Id="rId2" Type="http://schemas.openxmlformats.org/officeDocument/2006/relationships/hyperlink" Target="http://homepage.newschool.edu/~quigleyt/vcs/psychoanalysis-intro.pdf" TargetMode="External"/><Relationship Id="rId9" Type="http://schemas.openxmlformats.org/officeDocument/2006/relationships/hyperlink" Target="http://www.enotes.com/sons-lovers" TargetMode="External"/><Relationship Id="rId3" Type="http://schemas.openxmlformats.org/officeDocument/2006/relationships/hyperlink" Target="http://www.thetravelpeach.com/europe-vacations/austria/sigmund-freud.jpg" TargetMode="External"/><Relationship Id="rId6" Type="http://schemas.openxmlformats.org/officeDocument/2006/relationships/hyperlink" Target="http://www.online-literature.com/dh_lawrence/sons_lovers/" TargetMode="Externa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sigmund-freud.jpg"/>
          <p:cNvPicPr>
            <a:picLocks noChangeAspect="1"/>
          </p:cNvPicPr>
          <p:nvPr/>
        </p:nvPicPr>
        <p:blipFill>
          <a:blip r:embed="rId3">
            <a:alphaModFix amt="46000"/>
          </a:blip>
          <a:stretch>
            <a:fillRect/>
          </a:stretch>
        </p:blipFill>
        <p:spPr>
          <a:xfrm>
            <a:off x="0" y="0"/>
            <a:ext cx="4953000" cy="6858000"/>
          </a:xfrm>
          <a:prstGeom prst="rect">
            <a:avLst/>
          </a:prstGeom>
        </p:spPr>
      </p:pic>
      <p:sp>
        <p:nvSpPr>
          <p:cNvPr id="2" name="Title 1"/>
          <p:cNvSpPr>
            <a:spLocks noGrp="1"/>
          </p:cNvSpPr>
          <p:nvPr>
            <p:ph type="ctrTitle"/>
          </p:nvPr>
        </p:nvSpPr>
        <p:spPr/>
        <p:txBody>
          <a:bodyPr>
            <a:normAutofit/>
          </a:bodyPr>
          <a:lstStyle/>
          <a:p>
            <a:r>
              <a:rPr lang="en-US" sz="4800" dirty="0" smtClean="0"/>
              <a:t>Freudian (Psychoanalytic)</a:t>
            </a:r>
            <a:br>
              <a:rPr lang="en-US" sz="4800" dirty="0" smtClean="0"/>
            </a:br>
            <a:r>
              <a:rPr lang="en-US" sz="4800" dirty="0" smtClean="0"/>
              <a:t>Literary Criticism</a:t>
            </a:r>
            <a:endParaRPr lang="en-US" sz="4800" dirty="0"/>
          </a:p>
        </p:txBody>
      </p:sp>
      <p:sp>
        <p:nvSpPr>
          <p:cNvPr id="3" name="Subtitle 2"/>
          <p:cNvSpPr>
            <a:spLocks noGrp="1"/>
          </p:cNvSpPr>
          <p:nvPr>
            <p:ph type="subTitle" idx="1"/>
          </p:nvPr>
        </p:nvSpPr>
        <p:spPr>
          <a:xfrm>
            <a:off x="2133600" y="5029200"/>
            <a:ext cx="6477000" cy="1174088"/>
          </a:xfrm>
        </p:spPr>
        <p:txBody>
          <a:bodyPr>
            <a:noAutofit/>
          </a:bodyPr>
          <a:lstStyle/>
          <a:p>
            <a:r>
              <a:rPr lang="en-US" sz="1600" dirty="0" smtClean="0"/>
              <a:t>Henry Harris</a:t>
            </a:r>
          </a:p>
          <a:p>
            <a:r>
              <a:rPr lang="en-US" sz="1600" dirty="0" smtClean="0"/>
              <a:t>Samantha Cannon</a:t>
            </a:r>
          </a:p>
          <a:p>
            <a:r>
              <a:rPr lang="en-US" sz="1600" dirty="0" smtClean="0"/>
              <a:t>Madeleine Black</a:t>
            </a:r>
          </a:p>
          <a:p>
            <a:r>
              <a:rPr lang="en-US" sz="1600" dirty="0" smtClean="0"/>
              <a:t>Maria </a:t>
            </a:r>
            <a:r>
              <a:rPr lang="en-US" sz="1600" dirty="0" err="1" smtClean="0"/>
              <a:t>Pecoraro</a:t>
            </a:r>
            <a:endParaRPr lang="en-US" sz="1600" dirty="0" smtClean="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pic>
        <p:nvPicPr>
          <p:cNvPr id="4" name="Picture 3" descr="foliage-swirls-000181-ripe-apricot.jpg"/>
          <p:cNvPicPr>
            <a:picLocks noChangeAspect="1"/>
          </p:cNvPicPr>
          <p:nvPr/>
        </p:nvPicPr>
        <p:blipFill>
          <a:blip r:embed="rId3">
            <a:alphaModFix amt="35000"/>
          </a:blip>
          <a:stretch>
            <a:fillRect/>
          </a:stretch>
        </p:blipFill>
        <p:spPr>
          <a:xfrm>
            <a:off x="0" y="1600200"/>
            <a:ext cx="9144000" cy="5257800"/>
          </a:xfrm>
          <a:prstGeom prst="rect">
            <a:avLst/>
          </a:prstGeom>
        </p:spPr>
      </p:pic>
      <p:sp>
        <p:nvSpPr>
          <p:cNvPr id="3" name="Content Placeholder 2"/>
          <p:cNvSpPr>
            <a:spLocks noGrp="1"/>
          </p:cNvSpPr>
          <p:nvPr>
            <p:ph idx="1"/>
          </p:nvPr>
        </p:nvSpPr>
        <p:spPr/>
        <p:txBody>
          <a:bodyPr>
            <a:normAutofit/>
          </a:bodyPr>
          <a:lstStyle/>
          <a:p>
            <a:r>
              <a:rPr lang="en-US" sz="2800" dirty="0" smtClean="0"/>
              <a:t>Psychological critics look at the psychological motivations of the characters or of the authors </a:t>
            </a:r>
            <a:r>
              <a:rPr lang="en-US" sz="2800" dirty="0" smtClean="0"/>
              <a:t>themselves</a:t>
            </a:r>
          </a:p>
          <a:p>
            <a:r>
              <a:rPr lang="en-US" sz="2800" dirty="0" smtClean="0"/>
              <a:t>Critics also p</a:t>
            </a:r>
            <a:r>
              <a:rPr lang="en-US" sz="2800" dirty="0" smtClean="0"/>
              <a:t>oint </a:t>
            </a:r>
            <a:r>
              <a:rPr lang="en-US" sz="2800" dirty="0" smtClean="0"/>
              <a:t>out the sexual implications of symbols and imagery.</a:t>
            </a:r>
          </a:p>
          <a:p>
            <a:r>
              <a:rPr lang="en-US" sz="2800" dirty="0" smtClean="0"/>
              <a:t>Focus on pinpointing characters id, superego, ego</a:t>
            </a:r>
            <a:endParaRPr lang="en-US" sz="2800"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warhol20freud.jpg"/>
          <p:cNvPicPr>
            <a:picLocks noChangeAspect="1"/>
          </p:cNvPicPr>
          <p:nvPr/>
        </p:nvPicPr>
        <p:blipFill>
          <a:blip r:embed="rId2">
            <a:alphaModFix amt="34000"/>
          </a:blip>
          <a:stretch>
            <a:fillRect/>
          </a:stretch>
        </p:blipFill>
        <p:spPr>
          <a:xfrm>
            <a:off x="2590800" y="228600"/>
            <a:ext cx="4700588" cy="6259071"/>
          </a:xfrm>
          <a:prstGeom prst="rect">
            <a:avLst/>
          </a:prstGeom>
        </p:spPr>
      </p:pic>
      <p:sp>
        <p:nvSpPr>
          <p:cNvPr id="2" name="Title 1"/>
          <p:cNvSpPr>
            <a:spLocks noGrp="1"/>
          </p:cNvSpPr>
          <p:nvPr>
            <p:ph type="title"/>
          </p:nvPr>
        </p:nvSpPr>
        <p:spPr/>
        <p:txBody>
          <a:bodyPr/>
          <a:lstStyle/>
          <a:p>
            <a:r>
              <a:rPr lang="en-US" dirty="0" smtClean="0"/>
              <a:t>Questions Asked</a:t>
            </a:r>
            <a:endParaRPr lang="en-US" dirty="0"/>
          </a:p>
        </p:txBody>
      </p:sp>
      <p:sp>
        <p:nvSpPr>
          <p:cNvPr id="3" name="Content Placeholder 2"/>
          <p:cNvSpPr>
            <a:spLocks noGrp="1"/>
          </p:cNvSpPr>
          <p:nvPr>
            <p:ph idx="1"/>
          </p:nvPr>
        </p:nvSpPr>
        <p:spPr>
          <a:xfrm>
            <a:off x="1219200" y="1752600"/>
            <a:ext cx="7313613" cy="4056062"/>
          </a:xfrm>
        </p:spPr>
        <p:txBody>
          <a:bodyPr>
            <a:normAutofit fontScale="70000" lnSpcReduction="20000"/>
          </a:bodyPr>
          <a:lstStyle/>
          <a:p>
            <a:r>
              <a:rPr lang="en-US" dirty="0" smtClean="0"/>
              <a:t>Are the characters actions influenced by sexual </a:t>
            </a:r>
            <a:r>
              <a:rPr lang="en-US" dirty="0" smtClean="0"/>
              <a:t>desire (id)?</a:t>
            </a:r>
          </a:p>
          <a:p>
            <a:r>
              <a:rPr lang="en-US" dirty="0" smtClean="0"/>
              <a:t>Are the symbols associated with sex</a:t>
            </a:r>
            <a:r>
              <a:rPr lang="en-US" dirty="0" smtClean="0"/>
              <a:t>?</a:t>
            </a:r>
            <a:endParaRPr lang="en-US" dirty="0" smtClean="0"/>
          </a:p>
          <a:p>
            <a:r>
              <a:rPr lang="en-US" dirty="0" smtClean="0"/>
              <a:t>Are the characters actions</a:t>
            </a:r>
            <a:r>
              <a:rPr lang="en-US" dirty="0" smtClean="0"/>
              <a:t> </a:t>
            </a:r>
            <a:r>
              <a:rPr lang="en-US" dirty="0" smtClean="0"/>
              <a:t>influenced</a:t>
            </a:r>
            <a:r>
              <a:rPr lang="en-US" dirty="0" smtClean="0"/>
              <a:t> </a:t>
            </a:r>
            <a:r>
              <a:rPr lang="en-US" dirty="0" smtClean="0"/>
              <a:t>by the id, ego, or superego?</a:t>
            </a:r>
            <a:endParaRPr lang="en-US" dirty="0" smtClean="0"/>
          </a:p>
          <a:p>
            <a:r>
              <a:rPr lang="en-US" dirty="0" smtClean="0"/>
              <a:t>Are the symbols representing </a:t>
            </a:r>
            <a:r>
              <a:rPr lang="en-US" dirty="0" smtClean="0"/>
              <a:t>the author’s or characters’ sexual repressions?</a:t>
            </a:r>
          </a:p>
          <a:p>
            <a:r>
              <a:rPr lang="en-US" dirty="0" smtClean="0"/>
              <a:t>How</a:t>
            </a:r>
            <a:r>
              <a:rPr lang="en-US" dirty="0" smtClean="0"/>
              <a:t> </a:t>
            </a:r>
            <a:r>
              <a:rPr lang="en-US" dirty="0" smtClean="0"/>
              <a:t>do</a:t>
            </a:r>
            <a:r>
              <a:rPr lang="en-US" dirty="0" smtClean="0"/>
              <a:t> </a:t>
            </a:r>
            <a:r>
              <a:rPr lang="en-US" dirty="0" smtClean="0"/>
              <a:t>the suppressed wants, needs, and memories force their way through symbolically in dreams and writing?</a:t>
            </a:r>
          </a:p>
          <a:p>
            <a:r>
              <a:rPr lang="en-US" dirty="0" smtClean="0"/>
              <a:t>What exact text represents a symbolic expression of the author’s sublimated wants and needs?</a:t>
            </a:r>
          </a:p>
          <a:p>
            <a:r>
              <a:rPr lang="en-US" dirty="0" smtClean="0"/>
              <a:t>What conclusions can be drawn about the work of the author based on the Freudian analysis of the text?</a:t>
            </a:r>
          </a:p>
          <a:p>
            <a:endParaRPr lang="en-US" dirty="0" smtClean="0"/>
          </a:p>
          <a:p>
            <a:pPr>
              <a:buNone/>
            </a:pPr>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a:t>
            </a:r>
            <a:endParaRPr lang="en-US" dirty="0"/>
          </a:p>
        </p:txBody>
      </p:sp>
      <p:sp>
        <p:nvSpPr>
          <p:cNvPr id="3" name="Content Placeholder 2"/>
          <p:cNvSpPr>
            <a:spLocks noGrp="1"/>
          </p:cNvSpPr>
          <p:nvPr>
            <p:ph idx="1"/>
          </p:nvPr>
        </p:nvSpPr>
        <p:spPr>
          <a:xfrm>
            <a:off x="914400" y="1735138"/>
            <a:ext cx="7313613" cy="4741862"/>
          </a:xfrm>
        </p:spPr>
        <p:txBody>
          <a:bodyPr>
            <a:normAutofit fontScale="77500" lnSpcReduction="20000"/>
          </a:bodyPr>
          <a:lstStyle/>
          <a:p>
            <a:r>
              <a:rPr lang="en-US" dirty="0" smtClean="0"/>
              <a:t>Helps to understand the deeper meaning of works of literature in reference to the Freudian concepts</a:t>
            </a:r>
          </a:p>
          <a:p>
            <a:r>
              <a:rPr lang="en-US" dirty="0" smtClean="0"/>
              <a:t>Knowing something about a </a:t>
            </a:r>
            <a:r>
              <a:rPr lang="en-US" dirty="0" smtClean="0"/>
              <a:t>writer’s </a:t>
            </a:r>
            <a:r>
              <a:rPr lang="en-US" dirty="0" smtClean="0"/>
              <a:t>physiological </a:t>
            </a:r>
            <a:r>
              <a:rPr lang="en-US" dirty="0" smtClean="0"/>
              <a:t>make-up </a:t>
            </a:r>
            <a:r>
              <a:rPr lang="en-US" dirty="0" smtClean="0"/>
              <a:t>can give us insight into their work</a:t>
            </a:r>
            <a:endParaRPr lang="en-US" dirty="0" smtClean="0"/>
          </a:p>
          <a:p>
            <a:r>
              <a:rPr lang="en-US" dirty="0" smtClean="0"/>
              <a:t>Do </a:t>
            </a:r>
            <a:r>
              <a:rPr lang="en-US" dirty="0" smtClean="0"/>
              <a:t>certain symbols </a:t>
            </a:r>
            <a:r>
              <a:rPr lang="en-US" dirty="0" smtClean="0"/>
              <a:t>represent </a:t>
            </a:r>
            <a:r>
              <a:rPr lang="en-US" dirty="0" smtClean="0"/>
              <a:t>sexual implications?</a:t>
            </a:r>
          </a:p>
          <a:p>
            <a:r>
              <a:rPr lang="en-US" dirty="0" smtClean="0"/>
              <a:t>Understand why characters act a certain way </a:t>
            </a:r>
            <a:r>
              <a:rPr lang="en-US" dirty="0" smtClean="0"/>
              <a:t>due </a:t>
            </a:r>
            <a:r>
              <a:rPr lang="en-US" dirty="0" smtClean="0"/>
              <a:t>to their id, ego, and superego</a:t>
            </a:r>
            <a:endParaRPr lang="en-US" dirty="0" smtClean="0"/>
          </a:p>
          <a:p>
            <a:r>
              <a:rPr lang="en-US" dirty="0" smtClean="0"/>
              <a:t>Understand the suppressed </a:t>
            </a:r>
            <a:r>
              <a:rPr lang="en-US" dirty="0" smtClean="0"/>
              <a:t>wants, needs, and memories</a:t>
            </a:r>
            <a:r>
              <a:rPr lang="en-US" dirty="0" smtClean="0"/>
              <a:t> </a:t>
            </a:r>
            <a:r>
              <a:rPr lang="en-US" dirty="0" smtClean="0"/>
              <a:t>that may</a:t>
            </a:r>
            <a:r>
              <a:rPr lang="en-US" dirty="0" smtClean="0"/>
              <a:t> </a:t>
            </a:r>
            <a:r>
              <a:rPr lang="en-US" dirty="0" smtClean="0"/>
              <a:t>force their way through symbolically in dreams and </a:t>
            </a:r>
            <a:r>
              <a:rPr lang="en-US" dirty="0" smtClean="0"/>
              <a:t>writing</a:t>
            </a:r>
          </a:p>
          <a:p>
            <a:r>
              <a:rPr lang="en-US" dirty="0" smtClean="0"/>
              <a:t>Text represents a symbolic expression of the author’s sublimated wants and needs</a:t>
            </a:r>
          </a:p>
          <a:p>
            <a:r>
              <a:rPr lang="en-US" dirty="0" smtClean="0"/>
              <a:t>Conclusions can be drawn about the work of the author based on the Freudian analysis of the text</a:t>
            </a:r>
            <a:endParaRPr lang="en-US" dirty="0"/>
          </a:p>
        </p:txBody>
      </p:sp>
      <p:pic>
        <p:nvPicPr>
          <p:cNvPr id="4" name="Picture 3" descr="images.jpeg"/>
          <p:cNvPicPr>
            <a:picLocks noChangeAspect="1"/>
          </p:cNvPicPr>
          <p:nvPr/>
        </p:nvPicPr>
        <p:blipFill>
          <a:blip r:embed="rId3">
            <a:lum bright="3000" contrast="100000"/>
            <a:alphaModFix amt="19000"/>
          </a:blip>
          <a:stretch>
            <a:fillRect/>
          </a:stretch>
        </p:blipFill>
        <p:spPr>
          <a:xfrm>
            <a:off x="5334000" y="457200"/>
            <a:ext cx="2387600" cy="2387602"/>
          </a:xfrm>
          <a:prstGeom prst="rect">
            <a:avLst/>
          </a:prstGeom>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blipFill rotWithShape="1">
          <a:blip r:embed="rId2"/>
          <a:stretch/>
        </a:blipFill>
        <a:effectLst/>
      </p:bgPr>
    </p:bg>
    <p:spTree>
      <p:nvGrpSpPr>
        <p:cNvPr id="1" name=""/>
        <p:cNvGrpSpPr/>
        <p:nvPr/>
      </p:nvGrpSpPr>
      <p:grpSpPr>
        <a:xfrm>
          <a:off x="0" y="0"/>
          <a:ext cx="0" cy="0"/>
          <a:chOff x="0" y="0"/>
          <a:chExt cx="0" cy="0"/>
        </a:xfrm>
      </p:grpSpPr>
      <p:pic>
        <p:nvPicPr>
          <p:cNvPr id="4" name="Picture 3" descr="images-2.jpeg"/>
          <p:cNvPicPr>
            <a:picLocks noChangeAspect="1"/>
          </p:cNvPicPr>
          <p:nvPr/>
        </p:nvPicPr>
        <p:blipFill>
          <a:blip r:embed="rId3">
            <a:alphaModFix amt="53000"/>
          </a:blip>
          <a:stretch>
            <a:fillRect/>
          </a:stretch>
        </p:blipFill>
        <p:spPr>
          <a:xfrm>
            <a:off x="381000" y="304800"/>
            <a:ext cx="3962400" cy="5920292"/>
          </a:xfrm>
          <a:prstGeom prst="rect">
            <a:avLst/>
          </a:prstGeom>
        </p:spPr>
      </p:pic>
      <p:sp>
        <p:nvSpPr>
          <p:cNvPr id="2" name="Title 1"/>
          <p:cNvSpPr>
            <a:spLocks noGrp="1"/>
          </p:cNvSpPr>
          <p:nvPr>
            <p:ph type="title"/>
          </p:nvPr>
        </p:nvSpPr>
        <p:spPr/>
        <p:txBody>
          <a:bodyPr/>
          <a:lstStyle/>
          <a:p>
            <a:r>
              <a:rPr lang="en-US" dirty="0" smtClean="0"/>
              <a:t>Disadvantages</a:t>
            </a:r>
            <a:endParaRPr lang="en-US" dirty="0"/>
          </a:p>
        </p:txBody>
      </p:sp>
      <p:sp>
        <p:nvSpPr>
          <p:cNvPr id="3" name="Content Placeholder 2"/>
          <p:cNvSpPr>
            <a:spLocks noGrp="1"/>
          </p:cNvSpPr>
          <p:nvPr>
            <p:ph idx="1"/>
          </p:nvPr>
        </p:nvSpPr>
        <p:spPr>
          <a:xfrm>
            <a:off x="1143000" y="1447800"/>
            <a:ext cx="7313613" cy="4495800"/>
          </a:xfrm>
        </p:spPr>
        <p:txBody>
          <a:bodyPr/>
          <a:lstStyle/>
          <a:p>
            <a:r>
              <a:rPr lang="en-US" dirty="0" smtClean="0"/>
              <a:t>Neglecting to view the work of literature as a piece of art because its contains themes and symbols that could be interpreted as representing sex</a:t>
            </a:r>
          </a:p>
          <a:p>
            <a:r>
              <a:rPr lang="en-US" dirty="0" smtClean="0"/>
              <a:t>Critics tend to see sex in everything, exaggerating the aspect of it</a:t>
            </a:r>
          </a:p>
          <a:p>
            <a:r>
              <a:rPr lang="en-US" dirty="0" smtClean="0"/>
              <a:t>May misinterpret author’s </a:t>
            </a:r>
            <a:r>
              <a:rPr lang="en-US" dirty="0" smtClean="0"/>
              <a:t>message because of the symbols and themes that could represent sex </a:t>
            </a:r>
            <a:endParaRPr lang="en-US" dirty="0"/>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Examples in Literature</a:t>
            </a:r>
            <a:endParaRPr lang="en-US" dirty="0"/>
          </a:p>
        </p:txBody>
      </p:sp>
      <p:sp>
        <p:nvSpPr>
          <p:cNvPr id="3" name="Content Placeholder 2"/>
          <p:cNvSpPr>
            <a:spLocks noGrp="1"/>
          </p:cNvSpPr>
          <p:nvPr>
            <p:ph idx="1"/>
          </p:nvPr>
        </p:nvSpPr>
        <p:spPr>
          <a:xfrm>
            <a:off x="914400" y="1371600"/>
            <a:ext cx="7313613" cy="4953000"/>
          </a:xfrm>
        </p:spPr>
        <p:txBody>
          <a:bodyPr>
            <a:normAutofit lnSpcReduction="10000"/>
          </a:bodyPr>
          <a:lstStyle/>
          <a:p>
            <a:r>
              <a:rPr lang="en-US" sz="3520" dirty="0" smtClean="0"/>
              <a:t>D.H. Lawrence:  </a:t>
            </a:r>
            <a:r>
              <a:rPr lang="en-US" sz="3520" i="1" dirty="0" smtClean="0"/>
              <a:t>Sons and Lovers</a:t>
            </a:r>
            <a:r>
              <a:rPr lang="en-US" sz="3520" dirty="0" smtClean="0"/>
              <a:t> (1913)</a:t>
            </a:r>
          </a:p>
          <a:p>
            <a:pPr>
              <a:buNone/>
            </a:pPr>
            <a:r>
              <a:rPr lang="en-US" sz="1946" u="sng" dirty="0" smtClean="0">
                <a:hlinkClick r:id="rId3"/>
              </a:rPr>
              <a:t>http://www.online-literature.com/dh_lawrence/sons_lovers/</a:t>
            </a:r>
            <a:endParaRPr lang="en-US" sz="1946" dirty="0" smtClean="0"/>
          </a:p>
          <a:p>
            <a:r>
              <a:rPr lang="en-US" sz="3520" dirty="0" smtClean="0"/>
              <a:t>Sophocles: </a:t>
            </a:r>
            <a:r>
              <a:rPr lang="en-US" sz="3520" i="1" dirty="0" smtClean="0"/>
              <a:t>Oedipus Rex</a:t>
            </a:r>
            <a:r>
              <a:rPr lang="en-US" sz="3520" dirty="0" smtClean="0"/>
              <a:t> (ca. 427 BC)</a:t>
            </a:r>
          </a:p>
          <a:p>
            <a:pPr>
              <a:buNone/>
            </a:pPr>
            <a:r>
              <a:rPr lang="en-US" sz="1800" u="sng" dirty="0" smtClean="0">
                <a:hlinkClick r:id="rId4"/>
              </a:rPr>
              <a:t>http://en.wikipedia.org/wiki/Oedipus_the_King</a:t>
            </a:r>
            <a:endParaRPr lang="en-US" sz="1800" dirty="0" smtClean="0"/>
          </a:p>
          <a:p>
            <a:r>
              <a:rPr lang="en-US" sz="3520" dirty="0" smtClean="0"/>
              <a:t>William Shakespeare:</a:t>
            </a:r>
            <a:r>
              <a:rPr lang="en-US" sz="3520" dirty="0" smtClean="0"/>
              <a:t> </a:t>
            </a:r>
            <a:r>
              <a:rPr lang="en-US" sz="3520" i="1" dirty="0" smtClean="0"/>
              <a:t>Hamlet</a:t>
            </a:r>
            <a:r>
              <a:rPr lang="en-US" sz="3520" dirty="0" smtClean="0"/>
              <a:t> </a:t>
            </a:r>
          </a:p>
          <a:p>
            <a:pPr>
              <a:buNone/>
            </a:pPr>
            <a:r>
              <a:rPr lang="en-US" sz="3520" dirty="0" smtClean="0"/>
              <a:t>    </a:t>
            </a:r>
            <a:r>
              <a:rPr lang="en-US" sz="3520" dirty="0" smtClean="0"/>
              <a:t>(</a:t>
            </a:r>
            <a:r>
              <a:rPr lang="en-US" sz="3520" dirty="0" smtClean="0"/>
              <a:t>ca. 1601)</a:t>
            </a:r>
          </a:p>
          <a:p>
            <a:pPr>
              <a:buNone/>
            </a:pPr>
            <a:r>
              <a:rPr lang="en-US" sz="1800" u="sng" dirty="0" smtClean="0">
                <a:hlinkClick r:id="rId5"/>
              </a:rPr>
              <a:t>http://everything2.com/title/Oedipus+complex</a:t>
            </a:r>
            <a:endParaRPr lang="en-US" sz="1800" dirty="0" smtClean="0"/>
          </a:p>
          <a:p>
            <a:endParaRPr lang="en-US" dirty="0"/>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solidFill>
                  <a:schemeClr val="accent4">
                    <a:lumMod val="75000"/>
                  </a:schemeClr>
                </a:solidFill>
              </a:rPr>
              <a:t>Examples in Real Life</a:t>
            </a:r>
            <a:endParaRPr lang="en-US" dirty="0">
              <a:solidFill>
                <a:schemeClr val="accent4">
                  <a:lumMod val="75000"/>
                </a:schemeClr>
              </a:solidFill>
            </a:endParaRPr>
          </a:p>
        </p:txBody>
      </p:sp>
      <p:sp>
        <p:nvSpPr>
          <p:cNvPr id="3" name="Content Placeholder 2"/>
          <p:cNvSpPr>
            <a:spLocks noGrp="1"/>
          </p:cNvSpPr>
          <p:nvPr>
            <p:ph idx="1"/>
          </p:nvPr>
        </p:nvSpPr>
        <p:spPr>
          <a:xfrm>
            <a:off x="914400" y="1735138"/>
            <a:ext cx="7313613" cy="4970462"/>
          </a:xfrm>
        </p:spPr>
        <p:txBody>
          <a:bodyPr>
            <a:noAutofit/>
          </a:bodyPr>
          <a:lstStyle/>
          <a:p>
            <a:r>
              <a:rPr lang="en-US" sz="2800" dirty="0" smtClean="0"/>
              <a:t>Music</a:t>
            </a:r>
          </a:p>
          <a:p>
            <a:pPr lvl="1"/>
            <a:r>
              <a:rPr lang="en-US" sz="2800" dirty="0" smtClean="0"/>
              <a:t>Candy Shop</a:t>
            </a:r>
          </a:p>
          <a:p>
            <a:pPr lvl="1"/>
            <a:r>
              <a:rPr lang="en-US" sz="2800" dirty="0" err="1" smtClean="0"/>
              <a:t>Laffy</a:t>
            </a:r>
            <a:r>
              <a:rPr lang="en-US" sz="2800" dirty="0" smtClean="0"/>
              <a:t> </a:t>
            </a:r>
            <a:r>
              <a:rPr lang="en-US" sz="2800" dirty="0" smtClean="0"/>
              <a:t>Taffy</a:t>
            </a:r>
          </a:p>
          <a:p>
            <a:pPr lvl="1"/>
            <a:r>
              <a:rPr lang="en-US" sz="2800" dirty="0" smtClean="0"/>
              <a:t>Love Game</a:t>
            </a:r>
          </a:p>
          <a:p>
            <a:r>
              <a:rPr lang="en-US" sz="2800" dirty="0" smtClean="0"/>
              <a:t>Movies/Music Video</a:t>
            </a:r>
          </a:p>
          <a:p>
            <a:pPr lvl="1"/>
            <a:r>
              <a:rPr lang="en-US" sz="2800" dirty="0" smtClean="0"/>
              <a:t>She Wolf</a:t>
            </a:r>
          </a:p>
          <a:p>
            <a:pPr lvl="1"/>
            <a:r>
              <a:rPr lang="en-US" sz="2800" dirty="0" smtClean="0"/>
              <a:t>North By Northwest</a:t>
            </a:r>
          </a:p>
          <a:p>
            <a:r>
              <a:rPr lang="en-US" sz="2800" dirty="0" smtClean="0"/>
              <a:t>Television</a:t>
            </a:r>
          </a:p>
        </p:txBody>
      </p:sp>
      <p:pic>
        <p:nvPicPr>
          <p:cNvPr id="4" name="Picture 3" descr="1179902843L94YzO.jpg"/>
          <p:cNvPicPr>
            <a:picLocks noChangeAspect="1"/>
          </p:cNvPicPr>
          <p:nvPr/>
        </p:nvPicPr>
        <p:blipFill>
          <a:blip r:embed="rId3">
            <a:alphaModFix amt="56000"/>
          </a:blip>
          <a:stretch>
            <a:fillRect/>
          </a:stretch>
        </p:blipFill>
        <p:spPr>
          <a:xfrm>
            <a:off x="5129349" y="2057400"/>
            <a:ext cx="2800214" cy="4206331"/>
          </a:xfrm>
          <a:prstGeom prst="rect">
            <a:avLst/>
          </a:prstGeom>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 name="Picture 3" descr="freud7.JPG.jpeg"/>
          <p:cNvPicPr>
            <a:picLocks noChangeAspect="1"/>
          </p:cNvPicPr>
          <p:nvPr/>
        </p:nvPicPr>
        <p:blipFill>
          <a:blip r:embed="rId3">
            <a:alphaModFix amt="60000"/>
          </a:blip>
          <a:stretch>
            <a:fillRect/>
          </a:stretch>
        </p:blipFill>
        <p:spPr>
          <a:xfrm>
            <a:off x="4191000" y="0"/>
            <a:ext cx="4953000" cy="6858000"/>
          </a:xfrm>
          <a:prstGeom prst="rect">
            <a:avLst/>
          </a:prstGeom>
        </p:spPr>
      </p:pic>
      <p:sp>
        <p:nvSpPr>
          <p:cNvPr id="2" name="Title 1"/>
          <p:cNvSpPr>
            <a:spLocks noGrp="1"/>
          </p:cNvSpPr>
          <p:nvPr>
            <p:ph type="title"/>
          </p:nvPr>
        </p:nvSpPr>
        <p:spPr/>
        <p:txBody>
          <a:bodyPr/>
          <a:lstStyle/>
          <a:p>
            <a:r>
              <a:rPr lang="en-US" dirty="0" smtClean="0"/>
              <a:t>Applying Information</a:t>
            </a:r>
            <a:endParaRPr lang="en-US" dirty="0"/>
          </a:p>
        </p:txBody>
      </p:sp>
      <p:sp>
        <p:nvSpPr>
          <p:cNvPr id="3" name="Content Placeholder 2"/>
          <p:cNvSpPr>
            <a:spLocks noGrp="1"/>
          </p:cNvSpPr>
          <p:nvPr>
            <p:ph idx="1"/>
          </p:nvPr>
        </p:nvSpPr>
        <p:spPr/>
        <p:txBody>
          <a:bodyPr/>
          <a:lstStyle/>
          <a:p>
            <a:pPr>
              <a:lnSpc>
                <a:spcPct val="90000"/>
              </a:lnSpc>
            </a:pPr>
            <a:r>
              <a:rPr lang="en-US" dirty="0" smtClean="0"/>
              <a:t>In psychology class</a:t>
            </a:r>
          </a:p>
          <a:p>
            <a:pPr>
              <a:lnSpc>
                <a:spcPct val="90000"/>
              </a:lnSpc>
            </a:pPr>
            <a:r>
              <a:rPr lang="en-US" dirty="0" smtClean="0"/>
              <a:t>How the ego, superego, and id dictate characters’ actions</a:t>
            </a:r>
          </a:p>
          <a:p>
            <a:pPr>
              <a:lnSpc>
                <a:spcPct val="90000"/>
              </a:lnSpc>
            </a:pPr>
            <a:r>
              <a:rPr lang="en-US" dirty="0" smtClean="0"/>
              <a:t>In history class</a:t>
            </a:r>
          </a:p>
          <a:p>
            <a:pPr>
              <a:lnSpc>
                <a:spcPct val="90000"/>
              </a:lnSpc>
            </a:pPr>
            <a:r>
              <a:rPr lang="en-US" dirty="0" smtClean="0"/>
              <a:t>Oedipus Complex</a:t>
            </a:r>
          </a:p>
          <a:p>
            <a:pPr>
              <a:lnSpc>
                <a:spcPct val="90000"/>
              </a:lnSpc>
            </a:pPr>
            <a:r>
              <a:rPr lang="en-US" dirty="0" smtClean="0"/>
              <a:t>Newspaper</a:t>
            </a:r>
          </a:p>
          <a:p>
            <a:pPr>
              <a:lnSpc>
                <a:spcPct val="90000"/>
              </a:lnSpc>
            </a:pPr>
            <a:r>
              <a:rPr lang="en-US" dirty="0" smtClean="0"/>
              <a:t>Imagery</a:t>
            </a:r>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Sources Used</a:t>
            </a:r>
            <a:endParaRPr lang="en-US" dirty="0"/>
          </a:p>
        </p:txBody>
      </p:sp>
      <p:sp>
        <p:nvSpPr>
          <p:cNvPr id="3" name="Content Placeholder 2"/>
          <p:cNvSpPr>
            <a:spLocks noGrp="1"/>
          </p:cNvSpPr>
          <p:nvPr>
            <p:ph idx="1"/>
          </p:nvPr>
        </p:nvSpPr>
        <p:spPr>
          <a:xfrm>
            <a:off x="914400" y="1371600"/>
            <a:ext cx="7313613" cy="5181600"/>
          </a:xfrm>
        </p:spPr>
        <p:txBody>
          <a:bodyPr>
            <a:normAutofit fontScale="70000" lnSpcReduction="20000"/>
          </a:bodyPr>
          <a:lstStyle/>
          <a:p>
            <a:r>
              <a:rPr lang="en-US" u="sng" dirty="0" smtClean="0">
                <a:hlinkClick r:id="rId2"/>
              </a:rPr>
              <a:t>http://homepage.newschool.edu/~quigleyt/vcs/psychoanalysis-intro.pdf</a:t>
            </a:r>
            <a:endParaRPr lang="en-US" dirty="0" smtClean="0"/>
          </a:p>
          <a:p>
            <a:r>
              <a:rPr lang="en-US" u="sng" dirty="0" smtClean="0">
                <a:hlinkClick r:id="rId3"/>
              </a:rPr>
              <a:t>http://www.thetravelpeach.com/europe-vacations/austria/sigmund-freud.jpg</a:t>
            </a:r>
            <a:r>
              <a:rPr lang="en-US" dirty="0" smtClean="0"/>
              <a:t> </a:t>
            </a:r>
          </a:p>
          <a:p>
            <a:r>
              <a:rPr lang="en-US" u="sng" dirty="0" smtClean="0">
                <a:hlinkClick r:id="rId4"/>
              </a:rPr>
              <a:t>http://backgrounds.mysitemyway.com/wp-content/Userfiles/Galleries/polka-dots-and-squares/polka-dots-and-squares-003697-medium-gold.jpg</a:t>
            </a:r>
            <a:endParaRPr lang="en-US" dirty="0" smtClean="0"/>
          </a:p>
          <a:p>
            <a:r>
              <a:rPr lang="en-US" u="sng" dirty="0" smtClean="0">
                <a:hlinkClick r:id="rId5"/>
              </a:rPr>
              <a:t>http://backgrounds.mysitemyway.com/wp-content/Userfiles/Galleries/foliage-swirls/foliage-swirls-000181-ripe-apricot.jpg</a:t>
            </a:r>
            <a:endParaRPr lang="en-US" u="sng" dirty="0" smtClean="0"/>
          </a:p>
          <a:p>
            <a:r>
              <a:rPr lang="en-US" u="sng" dirty="0" smtClean="0">
                <a:hlinkClick r:id="rId6"/>
              </a:rPr>
              <a:t>http://www.online-literature.com/dh_lawrence/sons_lovers/</a:t>
            </a:r>
            <a:endParaRPr lang="en-US" u="sng" dirty="0" smtClean="0"/>
          </a:p>
          <a:p>
            <a:r>
              <a:rPr lang="en-US" u="sng" dirty="0" smtClean="0">
                <a:hlinkClick r:id="rId7"/>
              </a:rPr>
              <a:t>http://en.wikipedia.org/wiki/Oedipus_the_King</a:t>
            </a:r>
            <a:endParaRPr lang="en-US" u="sng" dirty="0" smtClean="0"/>
          </a:p>
          <a:p>
            <a:r>
              <a:rPr lang="en-US" u="sng" dirty="0" smtClean="0">
                <a:hlinkClick r:id="rId8"/>
              </a:rPr>
              <a:t>http://everything2.com/title/Oedipus+complex</a:t>
            </a:r>
            <a:endParaRPr lang="en-US" u="sng" dirty="0" smtClean="0"/>
          </a:p>
          <a:p>
            <a:r>
              <a:rPr lang="en-US" u="sng" dirty="0" smtClean="0">
                <a:hlinkClick r:id="rId9"/>
              </a:rPr>
              <a:t>http://www.enotes.com/sons-lovers</a:t>
            </a:r>
            <a:endParaRPr lang="en-US" u="sng" dirty="0" smtClean="0"/>
          </a:p>
          <a:p>
            <a:r>
              <a:rPr lang="en-US" u="sng" dirty="0" smtClean="0">
                <a:hlinkClick r:id="rId7"/>
              </a:rPr>
              <a:t>http://en.wikipedia.org/wiki/Oedipus_the_King</a:t>
            </a:r>
            <a:endParaRPr lang="en-US" u="sng" dirty="0" smtClean="0"/>
          </a:p>
          <a:p>
            <a:r>
              <a:rPr lang="en-US" u="sng" dirty="0" smtClean="0">
                <a:hlinkClick r:id="rId10"/>
              </a:rPr>
              <a:t>http://absoluteshakespeare.com/guides/hamlet/summary/hamlet_summary.htm</a:t>
            </a:r>
            <a:endParaRPr lang="en-US" dirty="0" smtClean="0"/>
          </a:p>
          <a:p>
            <a:endParaRPr lang="en-US" dirty="0" smtClean="0"/>
          </a:p>
          <a:p>
            <a:endParaRPr lang="en-US" dirty="0" smtClean="0"/>
          </a:p>
          <a:p>
            <a:endParaRPr lang="en-US" dirty="0" smtClean="0"/>
          </a:p>
          <a:p>
            <a:pPr>
              <a:buNone/>
            </a:pPr>
            <a:endParaRPr lang="en-US" dirty="0" smtClean="0"/>
          </a:p>
          <a:p>
            <a:endParaRPr lang="en-US" dirty="0"/>
          </a:p>
        </p:txBody>
      </p:sp>
    </p:spTree>
  </p:cSld>
  <p:clrMapOvr>
    <a:masterClrMapping/>
  </p:clrMapOvr>
</p:sld>
</file>

<file path=ppt/theme/_rels/theme1.xml.rels><?xml version="1.0" encoding="UTF-8" standalone="yes"?>
<Relationships xmlns="http://schemas.openxmlformats.org/package/2006/relationships"><Relationship Id="rId4" Type="http://schemas.openxmlformats.org/officeDocument/2006/relationships/image" Target="../media/image4.jpeg"/><Relationship Id="rId1" Type="http://schemas.openxmlformats.org/officeDocument/2006/relationships/image" Target="../media/image1.jpeg"/><Relationship Id="rId2" Type="http://schemas.openxmlformats.org/officeDocument/2006/relationships/image" Target="../media/image2.jpeg"/><Relationship Id="rId3" Type="http://schemas.openxmlformats.org/officeDocument/2006/relationships/image" Target="../media/image3.jpeg"/><Relationship Id="rId5" Type="http://schemas.openxmlformats.org/officeDocument/2006/relationships/image" Target="../media/image5.jpeg"/></Relationships>
</file>

<file path=ppt/theme/theme1.xml><?xml version="1.0" encoding="utf-8"?>
<a:theme xmlns:a="http://schemas.openxmlformats.org/drawingml/2006/main" name="Inkwell">
  <a:themeElements>
    <a:clrScheme name="Inkwell">
      <a:dk1>
        <a:sysClr val="windowText" lastClr="000000"/>
      </a:dk1>
      <a:lt1>
        <a:sysClr val="window" lastClr="FFFFFF"/>
      </a:lt1>
      <a:dk2>
        <a:srgbClr val="584D2E"/>
      </a:dk2>
      <a:lt2>
        <a:srgbClr val="EFE7C3"/>
      </a:lt2>
      <a:accent1>
        <a:srgbClr val="860908"/>
      </a:accent1>
      <a:accent2>
        <a:srgbClr val="4A0505"/>
      </a:accent2>
      <a:accent3>
        <a:srgbClr val="7A500A"/>
      </a:accent3>
      <a:accent4>
        <a:srgbClr val="C47810"/>
      </a:accent4>
      <a:accent5>
        <a:srgbClr val="827752"/>
      </a:accent5>
      <a:accent6>
        <a:srgbClr val="B5BB83"/>
      </a:accent6>
      <a:hlink>
        <a:srgbClr val="C47810"/>
      </a:hlink>
      <a:folHlink>
        <a:srgbClr val="F0A43A"/>
      </a:folHlink>
    </a:clrScheme>
    <a:fontScheme name="Inkwell">
      <a:majorFont>
        <a:latin typeface="Goudy Old Style"/>
        <a:ea typeface=""/>
        <a:cs typeface=""/>
        <a:font script="Jpan" typeface="ＭＳ Ｐ明朝"/>
      </a:majorFont>
      <a:minorFont>
        <a:latin typeface="Goudy Old Style"/>
        <a:ea typeface=""/>
        <a:cs typeface=""/>
        <a:font script="Jpan" typeface="ＭＳ Ｐ明朝"/>
      </a:minorFont>
    </a:fontScheme>
    <a:fmtScheme name="Inkwell">
      <a:fillStyleLst>
        <a:solidFill>
          <a:schemeClr val="phClr"/>
        </a:solidFill>
        <a:blipFill rotWithShape="1">
          <a:blip xmlns:r="http://schemas.openxmlformats.org/officeDocument/2006/relationships" r:embed="rId1">
            <a:duotone>
              <a:schemeClr val="phClr">
                <a:shade val="30000"/>
              </a:schemeClr>
              <a:schemeClr val="phClr">
                <a:alpha val="10000"/>
                <a:satMod val="120000"/>
              </a:schemeClr>
            </a:duotone>
          </a:blip>
          <a:stretch/>
        </a:blipFill>
        <a:blipFill rotWithShape="1">
          <a:blip xmlns:r="http://schemas.openxmlformats.org/officeDocument/2006/relationships" r:embed="rId2">
            <a:duotone>
              <a:schemeClr val="phClr">
                <a:shade val="30000"/>
                <a:satMod val="150000"/>
              </a:schemeClr>
              <a:schemeClr val="phClr">
                <a:alpha val="10000"/>
                <a:satMod val="120000"/>
              </a:schemeClr>
            </a:duotone>
          </a:blip>
          <a:stretch/>
        </a:blipFill>
      </a:fillStyleLst>
      <a:lnStyleLst>
        <a:ln w="12700" cap="flat" cmpd="sng" algn="ctr">
          <a:solidFill>
            <a:schemeClr val="phClr">
              <a:shade val="95000"/>
              <a:satMod val="105000"/>
            </a:schemeClr>
          </a:solidFill>
          <a:prstDash val="solid"/>
        </a:ln>
        <a:ln w="1905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101600" dist="38100" dir="5400000" rotWithShape="0">
              <a:srgbClr val="000000">
                <a:alpha val="75000"/>
              </a:srgbClr>
            </a:outerShdw>
          </a:effectLst>
        </a:effectStyle>
        <a:effectStyle>
          <a:effectLst>
            <a:outerShdw blurRad="38100" dist="25400" dir="5400000" rotWithShape="0">
              <a:srgbClr val="000000">
                <a:alpha val="75000"/>
              </a:srgbClr>
            </a:outerShdw>
            <a:softEdge rad="63500"/>
          </a:effectLst>
        </a:effectStyle>
      </a:effectStyleLst>
      <a:bgFillStyleLst>
        <a:blipFill rotWithShape="1">
          <a:blip xmlns:r="http://schemas.openxmlformats.org/officeDocument/2006/relationships" r:embed="rId3"/>
          <a:stretch/>
        </a:blipFill>
        <a:blipFill rotWithShape="1">
          <a:blip xmlns:r="http://schemas.openxmlformats.org/officeDocument/2006/relationships" r:embed="rId4"/>
          <a:stretch/>
        </a:blipFill>
        <a:blipFill rotWithShape="1">
          <a:blip xmlns:r="http://schemas.openxmlformats.org/officeDocument/2006/relationships" r:embed="rId5"/>
          <a:stretch/>
        </a:blip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Inkwell.thmx</Template>
  <TotalTime>546</TotalTime>
  <Words>1120</Words>
  <Application>Microsoft Office PowerPoint</Application>
  <PresentationFormat>On-screen Show (4:3)</PresentationFormat>
  <Paragraphs>91</Paragraphs>
  <Slides>9</Slides>
  <Notes>6</Notes>
  <HiddenSlides>0</HiddenSlides>
  <MMClips>0</MMClips>
  <ScaleCrop>false</ScaleCrop>
  <HeadingPairs>
    <vt:vector size="4" baseType="variant">
      <vt:variant>
        <vt:lpstr>Design Template</vt:lpstr>
      </vt:variant>
      <vt:variant>
        <vt:i4>1</vt:i4>
      </vt:variant>
      <vt:variant>
        <vt:lpstr>Slide Titles</vt:lpstr>
      </vt:variant>
      <vt:variant>
        <vt:i4>9</vt:i4>
      </vt:variant>
    </vt:vector>
  </HeadingPairs>
  <TitlesOfParts>
    <vt:vector size="10" baseType="lpstr">
      <vt:lpstr>Inkwell</vt:lpstr>
      <vt:lpstr>Freudian (Psychoanalytic) Literary Criticism</vt:lpstr>
      <vt:lpstr>Definition</vt:lpstr>
      <vt:lpstr>Questions Asked</vt:lpstr>
      <vt:lpstr>Advantages</vt:lpstr>
      <vt:lpstr>Disadvantages</vt:lpstr>
      <vt:lpstr>Examples in Literature</vt:lpstr>
      <vt:lpstr>Examples in Real Life</vt:lpstr>
      <vt:lpstr>Applying Information</vt:lpstr>
      <vt:lpstr>Sources Used</vt:lpstr>
    </vt:vector>
  </TitlesOfParts>
  <Company>REG4</Company>
  <LinksUpToDate>false</LinksUpToDate>
  <SharedDoc>false</SharedDoc>
  <HyperlinksChanged>false</HyperlinksChanged>
  <AppVersion>12.0256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Freudian(Psychoanalytic) Literary Criticism</dc:title>
  <dc:creator>ai</dc:creator>
  <cp:lastModifiedBy>Madeleine Black</cp:lastModifiedBy>
  <cp:revision>32</cp:revision>
  <dcterms:created xsi:type="dcterms:W3CDTF">2009-09-29T11:18:02Z</dcterms:created>
  <dcterms:modified xsi:type="dcterms:W3CDTF">2009-09-29T11:31:54Z</dcterms:modified>
</cp:coreProperties>
</file>